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97" r:id="rId16"/>
    <p:sldMasterId id="2147483889" r:id="rId17"/>
    <p:sldMasterId id="2147483951" r:id="rId18"/>
  </p:sldMasterIdLst>
  <p:notesMasterIdLst>
    <p:notesMasterId r:id="rId20"/>
  </p:notesMasterIdLst>
  <p:sldIdLst>
    <p:sldId id="2147478329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1"/>
      <p:italic r:id="rId21"/>
      <p:boldItalic r:id="rId21"/>
    </p:embeddedFont>
    <p:embeddedFont>
      <p:font typeface="DengXian Light" panose="02010600030101010101" pitchFamily="2" charset="-122"/>
      <p:regular r:id="rId22"/>
    </p:embeddedFont>
    <p:embeddedFont>
      <p:font typeface="Georgia" panose="02040502050405020303" pitchFamily="18" charset="0"/>
      <p:regular r:id="rId21"/>
      <p:bold r:id="rId21"/>
      <p:italic r:id="rId21"/>
      <p:boldItalic r:id="rId21"/>
    </p:embeddedFont>
    <p:embeddedFont>
      <p:font typeface="Microsoft YaHei" panose="020B0503020204020204" pitchFamily="34" charset="-122"/>
      <p:regular r:id="rId23"/>
      <p:bold r:id="rId24"/>
    </p:embeddedFont>
  </p:embeddedFontLst>
  <p:custDataLst>
    <p:tags r:id="rId2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0" roundtripDataSignature="AMtx7mg8Go9n2ex+fo4y5GNc+SxQiKWl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3853"/>
    <a:srgbClr val="EB8C00"/>
    <a:srgbClr val="BF8800"/>
    <a:srgbClr val="FFFFFF"/>
    <a:srgbClr val="DB5369"/>
    <a:srgbClr val="FF9300"/>
    <a:srgbClr val="DC536A"/>
    <a:srgbClr val="BFBFBF"/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C0F9E5-4230-4F3E-8ED0-D6CDA2825BBB}">
  <a:tblStyle styleId="{30C0F9E5-4230-4F3E-8ED0-D6CDA2825B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86" autoAdjust="0"/>
    <p:restoredTop sz="95210" autoAdjust="0"/>
  </p:normalViewPr>
  <p:slideViewPr>
    <p:cSldViewPr snapToGrid="0" showGuides="1">
      <p:cViewPr varScale="1">
        <p:scale>
          <a:sx n="67" d="100"/>
          <a:sy n="67" d="100"/>
        </p:scale>
        <p:origin x="8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3.xml"/><Relationship Id="rId294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NUL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2.xml"/><Relationship Id="rId25" Type="http://schemas.openxmlformats.org/officeDocument/2006/relationships/tags" Target="tags/tag1.xml"/><Relationship Id="rId29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.xml"/><Relationship Id="rId20" Type="http://schemas.openxmlformats.org/officeDocument/2006/relationships/notesMaster" Target="notesMasters/notesMaster1.xml"/><Relationship Id="rId29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font" Target="fonts/font3.fntdata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font" Target="fonts/font2.fntdata"/><Relationship Id="rId291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font" Target="fonts/font1.fntdata"/><Relationship Id="rId29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tags" Target="../tags/tag33.xml"/><Relationship Id="rId7" Type="http://schemas.openxmlformats.org/officeDocument/2006/relationships/image" Target="../media/image6.emf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8.jpe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customXml" Target="../../customXml/item1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4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customXml" Target="../../customXml/item6.xml"/><Relationship Id="rId4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3.xml"/><Relationship Id="rId4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customXml" Target="../../customXml/item1.xml"/><Relationship Id="rId4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1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5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customXml" Target="../../customXml/item1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70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customXml" Target="../../customXml/item1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7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78.xml"/><Relationship Id="rId1" Type="http://schemas.openxmlformats.org/officeDocument/2006/relationships/customXml" Target="../../customXml/item8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" Type="http://schemas.openxmlformats.org/officeDocument/2006/relationships/customXml" Target="../../customXml/item4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hidden">
          <a:xfrm>
            <a:off x="0" y="0"/>
            <a:ext cx="8096250" cy="3429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8096250" cy="1143000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 bwMode="hidden">
          <a:xfrm>
            <a:off x="8096250" y="0"/>
            <a:ext cx="4095750" cy="3429000"/>
          </a:xfrm>
          <a:prstGeom prst="rect">
            <a:avLst/>
          </a:prstGeom>
          <a:solidFill>
            <a:srgbClr val="EB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2" y="428625"/>
            <a:ext cx="7418388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4" y="374904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24489-97EC-1D48-A1FA-019C12286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5317807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317807" cy="406876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BED7AA0-17C2-48FB-ABC4-C692036AAF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resentation Footer">
            <a:extLst>
              <a:ext uri="{FF2B5EF4-FFF2-40B4-BE49-F238E27FC236}">
                <a16:creationId xmlns:a16="http://schemas.microsoft.com/office/drawing/2014/main" id="{13CA01EC-74E7-46D6-B9C3-3BF3818DA2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1E65F41B-A18F-4D3E-915F-1F329317406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D2CE7A-5251-6B44-A275-63BA150988B6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73C98D8-5B98-41C4-AEFF-4A77CD067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5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42914" y="316218"/>
            <a:ext cx="531780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9845CC-465C-0147-BB19-41367E39D82E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5317808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317807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D7C5ACFB-61B7-4A08-AE8A-3A80BEC2E22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02BAA9CC-763F-4505-97C9-24D4ABD8DD6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22497-03C8-1A49-9813-45C574608D49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10E761E0-3587-4A31-997F-CE8E3A358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94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32288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13" hasCustomPrompt="1"/>
          </p:nvPr>
        </p:nvSpPr>
        <p:spPr>
          <a:xfrm>
            <a:off x="8220076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3" name="Presentation Footer">
            <a:extLst>
              <a:ext uri="{FF2B5EF4-FFF2-40B4-BE49-F238E27FC236}">
                <a16:creationId xmlns:a16="http://schemas.microsoft.com/office/drawing/2014/main" id="{6C53AB53-6653-42B1-B9D6-EB2EFF4B49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76E638A8-EB6B-4563-B520-8A8A6A3E664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83223A57-2721-4947-9F68-6938C4E4F1B7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6013A4E0-8BC8-43BD-AE29-7D448DF33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56B3548-5EB8-714F-93B3-BD8CE8C6C99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9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32288" y="2103439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13" hasCustomPrompt="1"/>
          </p:nvPr>
        </p:nvSpPr>
        <p:spPr>
          <a:xfrm>
            <a:off x="8220076" y="2103439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255A06FB-EE8B-4642-9C1A-40B8F0083D8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CB39C188-B397-483D-80EC-B5D9D1384E6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F5A385A5-9BE6-F447-9BCB-9305B9383CF5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5CA8159A-8660-4BB5-BFF5-FCB30C41DA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1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606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3" hasCustomPrompt="1"/>
          </p:nvPr>
        </p:nvSpPr>
        <p:spPr>
          <a:xfrm>
            <a:off x="6275388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half" idx="14" hasCustomPrompt="1"/>
          </p:nvPr>
        </p:nvSpPr>
        <p:spPr>
          <a:xfrm>
            <a:off x="919016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EC1E7080-72F9-4244-AFA9-CEE3373F1B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9C15D536-803A-4FDA-96C2-0DD6A243A97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EBB6C466-3DEA-6844-9497-27CCB61F27EA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766AC7EC-26A9-4359-B160-8DCDEB14F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0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2F08066-BCE7-3945-BE4E-1DEA43569B7F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606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3" hasCustomPrompt="1"/>
          </p:nvPr>
        </p:nvSpPr>
        <p:spPr>
          <a:xfrm>
            <a:off x="6275388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half" idx="14" hasCustomPrompt="1"/>
          </p:nvPr>
        </p:nvSpPr>
        <p:spPr>
          <a:xfrm>
            <a:off x="919016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5" name="Presentation Footer">
            <a:extLst>
              <a:ext uri="{FF2B5EF4-FFF2-40B4-BE49-F238E27FC236}">
                <a16:creationId xmlns:a16="http://schemas.microsoft.com/office/drawing/2014/main" id="{7A38251C-F0F6-4C4E-90EA-046EBE390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D1CEFF90-96A0-43B5-A905-C1B1E995A88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5B504B99-8362-3F4F-BD18-C775E6AF07EF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9026E04C-2403-4D04-9506-C1AEDD8BE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6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913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045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3"/>
          </p:nvPr>
        </p:nvSpPr>
        <p:spPr>
          <a:xfrm>
            <a:off x="5111177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half" idx="14"/>
          </p:nvPr>
        </p:nvSpPr>
        <p:spPr>
          <a:xfrm>
            <a:off x="7445309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half" idx="15"/>
          </p:nvPr>
        </p:nvSpPr>
        <p:spPr>
          <a:xfrm>
            <a:off x="9779443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resentation Footer">
            <a:extLst>
              <a:ext uri="{FF2B5EF4-FFF2-40B4-BE49-F238E27FC236}">
                <a16:creationId xmlns:a16="http://schemas.microsoft.com/office/drawing/2014/main" id="{2361EBB0-BC2B-4110-AFF0-9612E9BCBE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B2E9937C-7E30-4F8A-B2DC-3CABA59F5C8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86BA2919-AA9A-AC43-9BB9-E71DDCE37B8A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5289CCE2-B31E-4A52-83B1-71AE544EE2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55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7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CBFC701-7287-1F4F-B6FA-1BECCBF324C6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913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045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3"/>
          </p:nvPr>
        </p:nvSpPr>
        <p:spPr>
          <a:xfrm>
            <a:off x="5111177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half" idx="14"/>
          </p:nvPr>
        </p:nvSpPr>
        <p:spPr>
          <a:xfrm>
            <a:off x="7445309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half" idx="15"/>
          </p:nvPr>
        </p:nvSpPr>
        <p:spPr>
          <a:xfrm>
            <a:off x="9779443" y="2103438"/>
            <a:ext cx="1972800" cy="406876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resentation Footer">
            <a:extLst>
              <a:ext uri="{FF2B5EF4-FFF2-40B4-BE49-F238E27FC236}">
                <a16:creationId xmlns:a16="http://schemas.microsoft.com/office/drawing/2014/main" id="{EBE12295-1610-4511-8950-3D9E038E4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7" name="Date">
            <a:extLst>
              <a:ext uri="{FF2B5EF4-FFF2-40B4-BE49-F238E27FC236}">
                <a16:creationId xmlns:a16="http://schemas.microsoft.com/office/drawing/2014/main" id="{6226A18B-2E48-47C8-8231-AE2C5DF4E6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42C5E018-E64A-6842-83B0-5126987D171D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9652FBC2-942D-468E-8FFB-4961241D59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71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2912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331494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220075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36C29E-E542-4CF8-8350-7B2993AB9F1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42913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5E49564D-E876-4F96-AA36-94443DF6A6B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331495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D1C35B22-67CB-4342-8F23-814ABE95E98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20076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resentation Footer">
            <a:extLst>
              <a:ext uri="{FF2B5EF4-FFF2-40B4-BE49-F238E27FC236}">
                <a16:creationId xmlns:a16="http://schemas.microsoft.com/office/drawing/2014/main" id="{143150FA-7ADA-4D3B-8D83-185C5B9627F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1" name="Date">
            <a:extLst>
              <a:ext uri="{FF2B5EF4-FFF2-40B4-BE49-F238E27FC236}">
                <a16:creationId xmlns:a16="http://schemas.microsoft.com/office/drawing/2014/main" id="{654B51D6-1525-4D38-B225-69AC562201D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E6C91332-7417-D745-BB88-7174EF9A7963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9CE3AF0A-026B-4716-8B65-D5F631540C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51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CE153FD-285A-D647-ADE4-833E86A9CF52}"/>
              </a:ext>
            </a:extLst>
          </p:cNvPr>
          <p:cNvSpPr>
            <a:spLocks noGrp="1"/>
          </p:cNvSpPr>
          <p:nvPr>
            <p:ph type="subTitle" idx="24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2912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331494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220075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F41A2FF-FB3D-4971-8B6D-3BD731DE50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42913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662A741-222C-4F6F-9366-53AED64CAC1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331495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2C7502DD-886C-4B7F-ACDF-7765ADE3972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20076" y="5280025"/>
            <a:ext cx="3529012" cy="892175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resentation Footer">
            <a:extLst>
              <a:ext uri="{FF2B5EF4-FFF2-40B4-BE49-F238E27FC236}">
                <a16:creationId xmlns:a16="http://schemas.microsoft.com/office/drawing/2014/main" id="{E528D06F-5262-4849-B168-CAB133AE792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8844EFB6-E1C5-4C39-8ECF-FB91260B5D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A6279766-7E6D-8A47-83CC-C89E2F78C68B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238FF94D-6991-41E6-8DF6-656C300803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0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3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2" y="2103120"/>
            <a:ext cx="11306175" cy="4073842"/>
          </a:xfrm>
        </p:spPr>
        <p:txBody>
          <a:bodyPr/>
          <a:lstStyle>
            <a:lvl1pPr marL="730250" indent="-7302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>
                <a:tab pos="10623550" algn="r"/>
              </a:tabLst>
              <a:defRPr sz="2800" b="0">
                <a:solidFill>
                  <a:schemeClr val="tx1"/>
                </a:solidFill>
              </a:defRPr>
            </a:lvl1pPr>
            <a:lvl2pPr marL="730250" indent="0">
              <a:buClr>
                <a:schemeClr val="accent4"/>
              </a:buClr>
              <a:buFont typeface="+mj-lt"/>
              <a:buNone/>
              <a:tabLst>
                <a:tab pos="10623550" algn="r"/>
              </a:tabLst>
              <a:defRPr sz="1600"/>
            </a:lvl2pPr>
            <a:lvl3pPr marL="914400" indent="-182563">
              <a:lnSpc>
                <a:spcPct val="100000"/>
              </a:lnSpc>
              <a:tabLst>
                <a:tab pos="10623550" algn="r"/>
              </a:tabLst>
              <a:defRPr/>
            </a:lvl3pPr>
            <a:lvl4pPr marL="1096963" indent="-182563">
              <a:lnSpc>
                <a:spcPct val="100000"/>
              </a:lnSpc>
              <a:tabLst>
                <a:tab pos="10623550" algn="r"/>
              </a:tabLst>
              <a:defRPr/>
            </a:lvl4pPr>
            <a:lvl5pPr marL="1279525" indent="-182563">
              <a:lnSpc>
                <a:spcPct val="100000"/>
              </a:lnSpc>
              <a:tabLst>
                <a:tab pos="10623550" algn="r"/>
              </a:tabLst>
              <a:defRPr/>
            </a:lvl5pPr>
            <a:lvl6pPr marL="1462088" indent="-182563">
              <a:lnSpc>
                <a:spcPct val="100000"/>
              </a:lnSpc>
              <a:tabLst>
                <a:tab pos="10623550" algn="r"/>
              </a:tabLst>
              <a:defRPr/>
            </a:lvl6pPr>
            <a:lvl7pPr marL="1644650" indent="-182563">
              <a:lnSpc>
                <a:spcPct val="100000"/>
              </a:lnSpc>
              <a:tabLst>
                <a:tab pos="10623550" algn="r"/>
              </a:tabLst>
              <a:defRPr/>
            </a:lvl7pPr>
            <a:lvl8pPr marL="1828800" indent="-182563">
              <a:lnSpc>
                <a:spcPct val="100000"/>
              </a:lnSpc>
              <a:tabLst>
                <a:tab pos="10623550" algn="r"/>
              </a:tabLst>
              <a:defRPr/>
            </a:lvl8pPr>
            <a:lvl9pPr marL="2011363" indent="-182563">
              <a:lnSpc>
                <a:spcPct val="100000"/>
              </a:lnSpc>
              <a:tabLst>
                <a:tab pos="10623550" algn="r"/>
              </a:tabLs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Presentation Footer">
            <a:extLst>
              <a:ext uri="{FF2B5EF4-FFF2-40B4-BE49-F238E27FC236}">
                <a16:creationId xmlns:a16="http://schemas.microsoft.com/office/drawing/2014/main" id="{B0AE826D-197B-B84E-8B9B-E061070076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2A29A14A-827E-1247-9162-E763C985AC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5521146-9CBC-CA4E-A936-4105C57B7AA6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092926E-C7A2-1946-B74B-5EC49D3EAE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7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oxes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647D158-444C-4C82-ACB0-9AB0A3521F0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7233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9E9185D-B5E2-42D8-B0BB-64A24064250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59638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4EDDB54A-2316-4869-8165-5986C600341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276363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C944BFAA-989E-4744-AC4B-DF3B93FF7EF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193088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B9DDE53E-9EDD-4F33-A597-8A2E4C6CBC9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1C6AF745-C28E-4CFB-995D-464989BC2E6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452AE73E-456E-FB4B-8730-2BDB2E3FBE1B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E93105BA-6858-4899-BF66-66DC46BAE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34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oxes for Icon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3591F7-EFF5-C649-BCF8-906639EFF4C9}"/>
              </a:ext>
            </a:extLst>
          </p:cNvPr>
          <p:cNvSpPr>
            <a:spLocks noGrp="1"/>
          </p:cNvSpPr>
          <p:nvPr>
            <p:ph type="subTitle" idx="23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4F44128-4414-43CF-8270-05DD5E55901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7233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5550B7EC-9A89-4137-AC2C-8E055967FFC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59638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CAE92F97-7ADC-46A9-8EB2-EF00E7B8C3B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76363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0AE013A-6661-47CF-A7AF-4541D1BE18D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93088" y="3429000"/>
            <a:ext cx="2560320" cy="2743200"/>
          </a:xfrm>
        </p:spPr>
        <p:txBody>
          <a:bodyPr/>
          <a:lstStyle>
            <a:lvl1pPr>
              <a:defRPr sz="12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8" name="Presentation Footer">
            <a:extLst>
              <a:ext uri="{FF2B5EF4-FFF2-40B4-BE49-F238E27FC236}">
                <a16:creationId xmlns:a16="http://schemas.microsoft.com/office/drawing/2014/main" id="{476632F6-66EA-4654-B66C-2F08C8E1CE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8B148D9B-4228-4F7F-B491-CFE84F85C04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21F53A83-7F9F-5540-9358-832BD0B4F7F0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309E4F0E-DE98-4D2A-9BFB-DA7217D327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59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442911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59638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17"/>
          </p:nvPr>
        </p:nvSpPr>
        <p:spPr>
          <a:xfrm>
            <a:off x="6276363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9"/>
          </p:nvPr>
        </p:nvSpPr>
        <p:spPr>
          <a:xfrm>
            <a:off x="9193088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7BDE18C-B6F5-4F07-92F2-88EB0F06DA8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7233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EAB83E31-ADC6-4472-8BCC-A512375107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59638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C9889D5-4B26-4E63-BD3D-E58AF8BFA96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76363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D4154D0B-36B2-465C-8CF8-5F641F04607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93088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3" name="Presentation Footer">
            <a:extLst>
              <a:ext uri="{FF2B5EF4-FFF2-40B4-BE49-F238E27FC236}">
                <a16:creationId xmlns:a16="http://schemas.microsoft.com/office/drawing/2014/main" id="{8DCF3834-7D5F-40E8-8AF6-4F88731AE16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4" name="Date">
            <a:extLst>
              <a:ext uri="{FF2B5EF4-FFF2-40B4-BE49-F238E27FC236}">
                <a16:creationId xmlns:a16="http://schemas.microsoft.com/office/drawing/2014/main" id="{29A7CEAD-580B-4DE6-A2E0-E3DAE79DE6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1CA130FE-B4E4-5E44-A540-1DC9FD5FCD48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9F5E421A-2098-44B9-874B-993CE3B5F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706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Image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194D818-D8E8-5342-BDE8-319BC1FCE4A9}"/>
              </a:ext>
            </a:extLst>
          </p:cNvPr>
          <p:cNvSpPr>
            <a:spLocks noGrp="1"/>
          </p:cNvSpPr>
          <p:nvPr>
            <p:ph type="subTitle" idx="2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136A12B2-03B5-4BC2-942B-CDF222899B3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42911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19698F39-9E08-4628-9EAA-9DFB91AB41F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359638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9DD7D57-3E24-4739-9180-648AACAD80CD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6276363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C238DBFC-D359-4AE7-953F-513D1249339E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9193088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75EAC27-A3D9-42D2-B8B6-307439DE0C9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7233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8B897F92-3121-4E86-B159-DB3A78790D2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59638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91ECA7E9-EB6F-4C5F-9E75-057DD0429E4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76363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364D15F8-8EEC-45CD-98E7-4DEE5949D11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193088" y="3657600"/>
            <a:ext cx="2560320" cy="2514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0" indent="0">
              <a:buNone/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5" name="Presentation Footer">
            <a:extLst>
              <a:ext uri="{FF2B5EF4-FFF2-40B4-BE49-F238E27FC236}">
                <a16:creationId xmlns:a16="http://schemas.microsoft.com/office/drawing/2014/main" id="{292FBB13-99BA-4730-97DD-6B927BAB2B9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6" name="Date">
            <a:extLst>
              <a:ext uri="{FF2B5EF4-FFF2-40B4-BE49-F238E27FC236}">
                <a16:creationId xmlns:a16="http://schemas.microsoft.com/office/drawing/2014/main" id="{2CE8D507-C7DC-4A8C-AC5D-5AA897162AE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AB8BEB26-E7FB-674E-B1F1-F9A9A4081F0E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C5452FF6-710C-4162-87A0-D32E3D9ED2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91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48387" cy="4743450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Presentation Footer">
            <a:extLst>
              <a:ext uri="{FF2B5EF4-FFF2-40B4-BE49-F238E27FC236}">
                <a16:creationId xmlns:a16="http://schemas.microsoft.com/office/drawing/2014/main" id="{B3707D2C-7DF3-4EFE-9DD4-E8C7AA8B54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3" name="Date">
            <a:extLst>
              <a:ext uri="{FF2B5EF4-FFF2-40B4-BE49-F238E27FC236}">
                <a16:creationId xmlns:a16="http://schemas.microsoft.com/office/drawing/2014/main" id="{83D88E3C-7EF7-4B3C-9713-6E89C69AC6B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F60670DB-779C-0946-9DF6-A1C1BACE521C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10842AC8-8412-4D65-BC9D-953648FAE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489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168D6DA-542B-6F48-A3F4-9AAC02852C7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48387" cy="4743450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8D9C67B1-50E6-4DEF-9BFF-7719E52635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FCC2D15B-C84F-4D88-A2DE-44282445E10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1ECAA161-FF3F-A749-9ADE-D634FE24BF4F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34B491E1-3607-4463-BA21-5BF30F9657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7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Da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48387" cy="4743450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8" name="Presentation Footer">
            <a:extLst>
              <a:ext uri="{FF2B5EF4-FFF2-40B4-BE49-F238E27FC236}">
                <a16:creationId xmlns:a16="http://schemas.microsoft.com/office/drawing/2014/main" id="{A2808A79-2905-41A1-B99C-1D393D6CBB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6423CBA3-567A-4416-8DCF-ACBDBFE4FA8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9E9C975-7100-5B44-91D6-CCB59DF37C80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B4165E1-39E1-4A48-8ED6-9C3A963577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9" name="Presentation Footer">
            <a:extLst>
              <a:ext uri="{FF2B5EF4-FFF2-40B4-BE49-F238E27FC236}">
                <a16:creationId xmlns:a16="http://schemas.microsoft.com/office/drawing/2014/main" id="{F2288642-D6A8-4716-B5EF-36D68817E02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76E9A6AC-3A56-4D69-B8B6-5E24CE0B75A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3AA9A264-3AED-314E-9C42-71D82A9E34D4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AC6746E-625A-44F1-923D-85D1DDF841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124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esentation Footer">
            <a:extLst>
              <a:ext uri="{FF2B5EF4-FFF2-40B4-BE49-F238E27FC236}">
                <a16:creationId xmlns:a16="http://schemas.microsoft.com/office/drawing/2014/main" id="{99A7B0C4-BC7D-457C-B648-F1FE808CD6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CD72F5B7-8C3E-4398-BD4E-B469E521981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22DAFD83-E49B-F640-83CD-72FF9D47BB26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4363D4C-937A-4BA3-973F-C587E7E9FF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037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24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2103120"/>
            <a:ext cx="11306175" cy="40738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Presentation Footer">
            <a:extLst>
              <a:ext uri="{FF2B5EF4-FFF2-40B4-BE49-F238E27FC236}">
                <a16:creationId xmlns:a16="http://schemas.microsoft.com/office/drawing/2014/main" id="{9853FC5B-A1A5-4F7F-A104-DF817D1852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83AEF06C-AE3F-4BB4-AD32-87AFCA4C34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B516ECB9-133F-3B44-8B3C-D8CC808D0454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24280CD-7F82-4378-B4EB-A953855D6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501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8" name="Rectangle 7"/>
          <p:cNvSpPr/>
          <p:nvPr/>
        </p:nvSpPr>
        <p:spPr bwMode="hidden">
          <a:xfrm>
            <a:off x="0" y="2103438"/>
            <a:ext cx="3971925" cy="4068762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60370" y="2377440"/>
            <a:ext cx="3611880" cy="1737360"/>
          </a:xfrm>
        </p:spPr>
        <p:txBody>
          <a:bodyPr tIns="0" bIns="0" anchor="t" anchorCtr="0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3600" b="1" spc="-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3931920"/>
            <a:ext cx="3328986" cy="206178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 marL="18288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bg1"/>
                </a:solidFill>
              </a:defRPr>
            </a:lvl2pPr>
            <a:lvl3pPr marL="36576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b="0">
                <a:solidFill>
                  <a:schemeClr val="bg1"/>
                </a:solidFill>
              </a:defRPr>
            </a:lvl3pPr>
            <a:lvl4pPr marL="54864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bg1"/>
                </a:solidFill>
              </a:defRPr>
            </a:lvl4pPr>
            <a:lvl5pPr marL="73152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b="0">
                <a:solidFill>
                  <a:schemeClr val="bg1"/>
                </a:solidFill>
              </a:defRPr>
            </a:lvl5pPr>
            <a:lvl6pPr marL="914400" indent="-182880"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 marL="1097280" indent="-182880">
              <a:spcBef>
                <a:spcPts val="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7pPr>
            <a:lvl8pPr marL="1280160" indent="-182880"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8pPr>
            <a:lvl9pPr marL="1463040" indent="-182880">
              <a:spcBef>
                <a:spcPts val="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327525" y="2095500"/>
            <a:ext cx="7421563" cy="4076699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4" name="Presentation Footer">
            <a:extLst>
              <a:ext uri="{FF2B5EF4-FFF2-40B4-BE49-F238E27FC236}">
                <a16:creationId xmlns:a16="http://schemas.microsoft.com/office/drawing/2014/main" id="{22E99923-0EF3-4147-8318-0DCE770AA4F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E63AAD15-CC4C-4F4E-A7D4-8BDF4A9C465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2A5E47C7-BE1B-AD45-8C3D-BD3CA4845179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F704AF40-9537-48E1-AA82-98F733AB7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191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2095500"/>
            <a:ext cx="3529012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327524" y="2095500"/>
            <a:ext cx="3533775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222571" y="2095500"/>
            <a:ext cx="3529012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3599542"/>
            <a:ext cx="3529012" cy="257805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04FBFED-85D0-8C43-84C6-BADD19241EDC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4327525" y="3599542"/>
            <a:ext cx="3533775" cy="257805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7D43B0B-6C29-D449-BC95-219F98DA27E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222571" y="3599542"/>
            <a:ext cx="3529012" cy="257805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resentation Footer">
            <a:extLst>
              <a:ext uri="{FF2B5EF4-FFF2-40B4-BE49-F238E27FC236}">
                <a16:creationId xmlns:a16="http://schemas.microsoft.com/office/drawing/2014/main" id="{488ECE07-0F56-4D42-88E7-9EE4A6875A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92A20B44-BAC5-421A-834E-C0336D10C99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F95570C-F888-FB4E-9EB1-631A48518DA4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33099B9F-B5BB-4BD7-90DF-E6FE03CA9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478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Da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442913" y="2103438"/>
            <a:ext cx="11306175" cy="4068762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Presentation Footer">
            <a:extLst>
              <a:ext uri="{FF2B5EF4-FFF2-40B4-BE49-F238E27FC236}">
                <a16:creationId xmlns:a16="http://schemas.microsoft.com/office/drawing/2014/main" id="{C65B6F41-E802-4CF5-8B9F-07044F8CB1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3" name="Date">
            <a:extLst>
              <a:ext uri="{FF2B5EF4-FFF2-40B4-BE49-F238E27FC236}">
                <a16:creationId xmlns:a16="http://schemas.microsoft.com/office/drawing/2014/main" id="{3213A3B9-A059-4CBD-8F51-BA0FDCD9A0F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C95287CF-B2D0-8143-9DF9-738AB44D4127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BD55E6CB-0F32-42F1-A94F-C799A281C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61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4" y="428625"/>
            <a:ext cx="5473699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5B5A1-1961-2549-9AC7-6FB51905A5F2}"/>
              </a:ext>
            </a:extLst>
          </p:cNvPr>
          <p:cNvSpPr txBox="1"/>
          <p:nvPr userDrawn="1"/>
        </p:nvSpPr>
        <p:spPr>
          <a:xfrm>
            <a:off x="442913" y="4400548"/>
            <a:ext cx="5473699" cy="3404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None/>
            </a:pPr>
            <a:r>
              <a:rPr lang="en-US" sz="1200" dirty="0">
                <a:solidFill>
                  <a:schemeClr val="tx1"/>
                </a:solidFill>
              </a:rPr>
              <a:t>pwc.com</a:t>
            </a:r>
          </a:p>
        </p:txBody>
      </p:sp>
      <p:sp>
        <p:nvSpPr>
          <p:cNvPr id="14" name="Rectangle 13"/>
          <p:cNvSpPr/>
          <p:nvPr/>
        </p:nvSpPr>
        <p:spPr bwMode="hidden">
          <a:xfrm>
            <a:off x="0" y="4940854"/>
            <a:ext cx="12192000" cy="1917146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2912" y="5259600"/>
            <a:ext cx="11306176" cy="1451610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[Legal]</a:t>
            </a: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2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ange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1971A9E-1347-2E4A-8F01-32BA5D5488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32292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ed">
    <p:bg>
      <p:bgPr>
        <a:solidFill>
          <a:srgbClr val="E03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60A2100-6DF1-414A-91DA-B6027C61BA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129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ose">
    <p:bg>
      <p:bgPr>
        <a:solidFill>
          <a:srgbClr val="DB5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6D911B5-C441-B44D-9980-56426B1A19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14462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F941B13-F925-1C4F-8990-F4149ED1B1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7573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ange Manual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D68526-5625-1E4A-90D0-6166C1CB0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4538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ed Manual">
    <p:bg>
      <p:bgPr>
        <a:solidFill>
          <a:srgbClr val="E03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054294-58FB-3646-A032-19FD69799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631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D22B17-E9E9-3842-A116-5C0D59C56C8F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2103438"/>
            <a:ext cx="11306175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Presentation Footer">
            <a:extLst>
              <a:ext uri="{FF2B5EF4-FFF2-40B4-BE49-F238E27FC236}">
                <a16:creationId xmlns:a16="http://schemas.microsoft.com/office/drawing/2014/main" id="{C0A96048-10F2-4224-818D-5BECEE16847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3" name="Date">
            <a:extLst>
              <a:ext uri="{FF2B5EF4-FFF2-40B4-BE49-F238E27FC236}">
                <a16:creationId xmlns:a16="http://schemas.microsoft.com/office/drawing/2014/main" id="{C1F41BA3-BD4F-444B-8A48-A3CC74630D9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A65FFB6-F2CC-3346-9E98-941E317C3440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E362C54E-6F95-4E35-B11E-0FA6890BB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085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ose Manual">
    <p:bg>
      <p:bgPr>
        <a:solidFill>
          <a:srgbClr val="DB5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F4BCE9-03B0-5C4D-A70B-519F67263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9345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 Manual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146EE5-5980-A84E-9311-F5B9956E4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625362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 Full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tx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143000"/>
            <a:ext cx="4572000" cy="4572000"/>
          </a:xfrm>
          <a:solidFill>
            <a:srgbClr val="E0301E"/>
          </a:solidFill>
        </p:spPr>
        <p:txBody>
          <a:bodyPr lIns="438912" tIns="1440000" rIns="252000" bIns="180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1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E9DA768-B963-3547-B650-2E77ED7439D3}"/>
              </a:ext>
            </a:extLst>
          </p:cNvPr>
          <p:cNvSpPr>
            <a:spLocks noChangeAspect="1" noEditPoints="1"/>
          </p:cNvSpPr>
          <p:nvPr userDrawn="1"/>
        </p:nvSpPr>
        <p:spPr bwMode="white">
          <a:xfrm>
            <a:off x="442913" y="1623703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36D47-D12A-3142-B681-815978E85E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82B1B80-4310-E948-B5CC-0A9A79E6DFBE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2CAE4-1315-134B-A97D-6331422E40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1649C-08F4-D84A-9E3B-1FCB427D60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9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 Orange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tx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1714500"/>
            <a:ext cx="5299393" cy="445770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BA5CA3E-5ADF-C84E-8B6D-07C039516DFE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687001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CB6F4-A2A7-6E4D-A8EB-50B5B35AAD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741930B-F894-2445-A752-A80B062DA00C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C6095-B1C7-6143-B9FD-C545A6D035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7A802-0AAE-FA43-8858-03590E7640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78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1714500"/>
            <a:ext cx="5299393" cy="445770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/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51F50DC-1032-F848-8EFD-503462F6015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2913" y="687001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18CEB-562C-EF47-A905-BA1BD3BB0B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EC181-486E-E441-8900-B8446C2DF2C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A18B17-C956-744D-B7F0-8D0D6B4D780A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6323-CD0D-424F-880F-55737281900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10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/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7AD3661-A443-F74F-9528-11F7BA264BF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DC986-4502-464F-A426-50A70EA2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73629-9F62-3D47-879D-889FB4FEF525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7195B-4456-9145-8D6E-97A5EBDF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7263F-492F-7F4E-9E89-2A38E1B2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90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Orange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53C6A26-069C-C142-8C96-315DE67FAD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5925A0-A65A-B94F-AD42-4A17D5E9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07F4-680E-D949-83F0-6897BD7F57E9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1CB2D71-BA29-2E4C-A7F8-AB7C48FC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0FBAD1-BD7F-C249-B609-9F42DAA2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8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Red">
    <p:bg>
      <p:bgPr>
        <a:solidFill>
          <a:srgbClr val="E03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5C37678-6A0A-C84B-9A52-9B7F891FFFD3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44E79-860F-9542-986D-3F487E11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35AEF-EFA5-AA42-91DD-983BAA3E528F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3EA61-A2A9-8D46-A8C8-F5D81CC9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10A1E-B181-CB46-A25E-398B598C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6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Rose">
    <p:bg>
      <p:bgPr>
        <a:solidFill>
          <a:srgbClr val="DB5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3D58181-4255-CF4B-AEC5-6ADD879A60CA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F2FE2-E936-7745-91D2-A6D8CA7F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8B2D-2CA8-0E42-A0EB-01732ADDDF9A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EE05-057D-214D-903C-F8FD6A36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D12AF3-FC08-E446-85E1-796189A8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9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Grey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56180B7-FBDB-F345-B5D1-21FE86D79BA3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B60EFE-B508-D848-9B02-A73119F1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F832-9F5B-FC47-929E-CB35F3DF92E9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B4447-C39F-954F-B842-43560F6E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7BB50-999D-5745-BB53-01106665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85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Presentation Footer">
            <a:extLst>
              <a:ext uri="{FF2B5EF4-FFF2-40B4-BE49-F238E27FC236}">
                <a16:creationId xmlns:a16="http://schemas.microsoft.com/office/drawing/2014/main" id="{7B52BB9D-0714-41EB-A065-3C9301AC9AF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4CDD38BF-B105-49DA-8707-FF2BB7A24DF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50E8FA2-0353-2742-A116-55477147EBEF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6F070B6-A4B1-450C-9787-CEE408FDB2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793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CC16FBE-580E-4502-B84D-F292DEAEF7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712624" y="6585869"/>
            <a:ext cx="463411" cy="272131"/>
          </a:xfrm>
          <a:prstGeom prst="rect">
            <a:avLst/>
          </a:prstGeom>
        </p:spPr>
        <p:txBody>
          <a:bodyPr/>
          <a:lstStyle>
            <a:lvl1pPr algn="ctr" fontAlgn="auto">
              <a:spcAft>
                <a:spcPts val="0"/>
              </a:spcAft>
              <a:defRPr kumimoji="0" sz="1199" b="1">
                <a:solidFill>
                  <a:schemeClr val="bg1">
                    <a:lumMod val="50000"/>
                  </a:schemeClr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330DDBE-FDB0-49FA-A09D-F3DC5E49C38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203444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89553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9" descr="cloud_only copy.png"/>
          <p:cNvPicPr>
            <a:picLocks noChangeAspect="1"/>
          </p:cNvPicPr>
          <p:nvPr userDrawn="1"/>
        </p:nvPicPr>
        <p:blipFill>
          <a:blip r:embed="rId2" cstate="email">
            <a:alphaModFix amt="12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88" y="3429000"/>
            <a:ext cx="3833812" cy="348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2157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5179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238991" y="509155"/>
            <a:ext cx="117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991" y="592283"/>
            <a:ext cx="11776805" cy="6026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70547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612D1664-761F-4A2F-851C-2468E69ACACA}"/>
              </a:ext>
            </a:extLst>
          </p:cNvPr>
          <p:cNvSpPr txBox="1"/>
          <p:nvPr userDrawn="1"/>
        </p:nvSpPr>
        <p:spPr>
          <a:xfrm>
            <a:off x="11193694" y="6681056"/>
            <a:ext cx="25156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+mj-ea"/>
                <a:ea typeface="+mj-ea"/>
              </a:rPr>
              <a:t>xxx Confidential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173D80-387C-4A2B-B168-8C1BA3BF2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89553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A0F6149-624B-414C-927D-367163F6D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208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">
    <p:bg>
      <p:bgPr>
        <a:gradFill>
          <a:gsLst>
            <a:gs pos="0">
              <a:srgbClr val="001625">
                <a:alpha val="78000"/>
                <a:lumMod val="100000"/>
              </a:srgbClr>
            </a:gs>
            <a:gs pos="100000">
              <a:srgbClr val="00162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755F7A3-9FC1-4EF8-85C1-097C967F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5" y="284163"/>
            <a:ext cx="11882438" cy="869950"/>
          </a:xfrm>
        </p:spPr>
        <p:txBody>
          <a:bodyPr/>
          <a:lstStyle>
            <a:lvl1pPr>
              <a:defRPr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25D1D9-ED06-9F43-8039-59B455A2086C}"/>
              </a:ext>
            </a:extLst>
          </p:cNvPr>
          <p:cNvSpPr txBox="1"/>
          <p:nvPr userDrawn="1"/>
        </p:nvSpPr>
        <p:spPr>
          <a:xfrm>
            <a:off x="5802489" y="7055556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l">
              <a:spcBef>
                <a:spcPts val="900"/>
              </a:spcBef>
            </a:pPr>
            <a:endParaRPr kumimoji="1" lang="zh-CN" altLang="en-US" sz="1800" dirty="0">
              <a:solidFill>
                <a:srgbClr val="FFF1D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842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">
    <p:bg>
      <p:bgPr>
        <a:gradFill>
          <a:gsLst>
            <a:gs pos="0">
              <a:srgbClr val="001625">
                <a:alpha val="78000"/>
                <a:lumMod val="100000"/>
              </a:srgbClr>
            </a:gs>
            <a:gs pos="100000">
              <a:srgbClr val="00162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755F7A3-9FC1-4EF8-85C1-097C967F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5" y="284163"/>
            <a:ext cx="11882438" cy="86995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25D1D9-ED06-9F43-8039-59B455A2086C}"/>
              </a:ext>
            </a:extLst>
          </p:cNvPr>
          <p:cNvSpPr txBox="1"/>
          <p:nvPr userDrawn="1"/>
        </p:nvSpPr>
        <p:spPr>
          <a:xfrm>
            <a:off x="5802489" y="7055556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l">
              <a:spcBef>
                <a:spcPts val="900"/>
              </a:spcBef>
            </a:pPr>
            <a:endParaRPr kumimoji="1" lang="zh-CN" altLang="en-US" sz="1800" dirty="0">
              <a:solidFill>
                <a:srgbClr val="FFF1D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815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uture, Space, Technology, Planet, Universe, Scienc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82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59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1" y="503239"/>
            <a:ext cx="115824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93004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25D1D9-ED06-9F43-8039-59B455A2086C}"/>
              </a:ext>
            </a:extLst>
          </p:cNvPr>
          <p:cNvSpPr txBox="1"/>
          <p:nvPr userDrawn="1"/>
        </p:nvSpPr>
        <p:spPr>
          <a:xfrm>
            <a:off x="5802489" y="7055556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l">
              <a:spcBef>
                <a:spcPts val="900"/>
              </a:spcBef>
            </a:pPr>
            <a:endParaRPr kumimoji="1" lang="zh-CN" altLang="en-US" sz="1800" dirty="0">
              <a:solidFill>
                <a:srgbClr val="FFF1D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755F7A3-9FC1-4EF8-85C1-097C967F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" y="284163"/>
            <a:ext cx="11882438" cy="869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37AC7D-E1A9-9A4A-A01A-4D1894D6D57E}"/>
              </a:ext>
            </a:extLst>
          </p:cNvPr>
          <p:cNvSpPr txBox="1"/>
          <p:nvPr userDrawn="1"/>
        </p:nvSpPr>
        <p:spPr>
          <a:xfrm>
            <a:off x="-196770" y="2361235"/>
            <a:ext cx="0" cy="0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noAutofit/>
          </a:bodyPr>
          <a:lstStyle/>
          <a:p>
            <a:pPr algn="ctr">
              <a:spcBef>
                <a:spcPts val="900"/>
              </a:spcBef>
            </a:pPr>
            <a:endParaRPr kumimoji="1" lang="zh-CN" altLang="en-US" sz="1600" b="0" i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750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hidden">
          <a:xfrm>
            <a:off x="6096000" y="0"/>
            <a:ext cx="6095999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icon to add picture</a:t>
            </a:r>
            <a:endParaRPr lang="zh-TW" altLang="en-US" dirty="0"/>
          </a:p>
        </p:txBody>
      </p:sp>
      <p:sp>
        <p:nvSpPr>
          <p:cNvPr id="9" name="Rectangle 8"/>
          <p:cNvSpPr/>
          <p:nvPr/>
        </p:nvSpPr>
        <p:spPr bwMode="hidden">
          <a:xfrm>
            <a:off x="0" y="0"/>
            <a:ext cx="6096000" cy="3429000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6096000" cy="1143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3" y="428625"/>
            <a:ext cx="5473700" cy="2055496"/>
          </a:xfrm>
        </p:spPr>
        <p:txBody>
          <a:bodyPr anchor="b" anchorCtr="0">
            <a:normAutofit/>
          </a:bodyPr>
          <a:lstStyle>
            <a:lvl1pPr algn="l">
              <a:lnSpc>
                <a:spcPct val="8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[Presentation title]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3" y="374904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altLang="zh-TW"/>
              <a:t>[Presentation subtitle]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" y="5274122"/>
            <a:ext cx="288032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1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C758DF0-2055-C446-AF59-8BED8AF86DAB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Presentation Footer">
            <a:extLst>
              <a:ext uri="{FF2B5EF4-FFF2-40B4-BE49-F238E27FC236}">
                <a16:creationId xmlns:a16="http://schemas.microsoft.com/office/drawing/2014/main" id="{AD04E10A-3CEF-447C-885A-911D225054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3" name="Date">
            <a:extLst>
              <a:ext uri="{FF2B5EF4-FFF2-40B4-BE49-F238E27FC236}">
                <a16:creationId xmlns:a16="http://schemas.microsoft.com/office/drawing/2014/main" id="{26D0D962-572E-435C-BDA7-54D718BEA5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4C1CFBBF-C073-BD4E-B5DD-C7F41B831A38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6DA80911-AAEC-40A3-90D1-AF7AD8369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968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C6EF193-C93D-479A-8375-EC72404770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334879"/>
              </p:ext>
            </p:ext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C6EF193-C93D-479A-8375-EC72404770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EEA08F7A-FE04-4FB3-9BBF-593EA0E3D16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667" cy="1587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4398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28997B-0DDE-4DA8-A35E-31229D91CA8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ltGray">
          <a:xfrm>
            <a:off x="626736" y="4139291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9076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907600"/>
            <a:ext cx="3309801" cy="324000"/>
          </a:xfrm>
        </p:spPr>
        <p:txBody>
          <a:bodyPr lIns="216000" tIns="90000" rIns="0" bIns="46800"/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999" b="1"/>
            </a:lvl1pPr>
            <a:lvl2pPr marL="1587" indent="0">
              <a:buNone/>
              <a:defRPr/>
            </a:lvl2pPr>
          </a:lstStyle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126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139931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9076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907600"/>
            <a:ext cx="3309801" cy="324000"/>
          </a:xfrm>
        </p:spPr>
        <p:txBody>
          <a:bodyPr lIns="216000" tIns="90000" rIns="0" bIns="46800"/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999" b="1"/>
            </a:lvl1pPr>
            <a:lvl2pPr marL="1587" indent="0">
              <a:buNone/>
              <a:defRPr/>
            </a:lvl2pPr>
          </a:lstStyle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endParaRPr lang="en-US" sz="999" b="1" noProof="0" dirty="0"/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42389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693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089203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0451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69036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33"/>
          <p:cNvGrpSpPr>
            <a:grpSpLocks noChangeAspect="1"/>
          </p:cNvGrpSpPr>
          <p:nvPr userDrawn="1"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29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1866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693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99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2605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6571" y="1439999"/>
            <a:ext cx="7535429" cy="4752000"/>
          </a:xfrm>
          <a:solidFill>
            <a:srgbClr val="41AAAA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chemeClr val="bg1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chemeClr val="bg1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chemeClr val="bg1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chemeClr val="bg1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chemeClr val="bg1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3846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43038"/>
            <a:ext cx="388589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6570" y="1440000"/>
            <a:ext cx="7535430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164572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288530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94604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42914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>
          <p15:clr>
            <a:srgbClr val="A4A3A4"/>
          </p15:clr>
        </p15:guide>
        <p15:guide id="2" pos="3842">
          <p15:clr>
            <a:srgbClr val="A4A3A4"/>
          </p15:clr>
        </p15:guide>
        <p15:guide id="3" pos="3935">
          <p15:clr>
            <a:srgbClr val="A4A3A4"/>
          </p15:clr>
        </p15:guide>
        <p15:guide id="4" pos="5567">
          <p15:clr>
            <a:srgbClr val="A4A3A4"/>
          </p15:clr>
        </p15:guide>
        <p15:guide id="5" pos="7379">
          <p15:clr>
            <a:srgbClr val="FBAE40"/>
          </p15:clr>
        </p15:guide>
        <p15:guide id="6" pos="391">
          <p15:clr>
            <a:srgbClr val="FBAE40"/>
          </p15:clr>
        </p15:guide>
        <p15:guide id="7" orient="horz" pos="3903">
          <p15:clr>
            <a:srgbClr val="FBAE40"/>
          </p15:clr>
        </p15:guide>
        <p15:guide id="9" orient="horz" pos="2358">
          <p15:clr>
            <a:srgbClr val="A4A3A4"/>
          </p15:clr>
        </p15:guide>
        <p15:guide id="10" orient="horz" pos="911">
          <p15:clr>
            <a:srgbClr val="FBAE40"/>
          </p15:clr>
        </p15:guide>
        <p15:guide id="11" orient="horz" pos="652">
          <p15:clr>
            <a:srgbClr val="A4A3A4"/>
          </p15:clr>
        </p15:guide>
        <p15:guide id="12" orient="horz" pos="210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Da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5"/>
            <a:ext cx="11306175" cy="13872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3" name="Presentation Footer">
            <a:extLst>
              <a:ext uri="{FF2B5EF4-FFF2-40B4-BE49-F238E27FC236}">
                <a16:creationId xmlns:a16="http://schemas.microsoft.com/office/drawing/2014/main" id="{E542CCAF-6994-4C2E-A29F-F9E9E6F795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8B579EE4-B6F2-46DD-AB07-6E80B1CEEA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246EDC4B-FE62-5F40-937D-A2020BE6BE2B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C500E16-A5D2-464A-BABA-F48C4283B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5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12665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9344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8204689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134225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676447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3326982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6737" y="1443038"/>
            <a:ext cx="5469263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0388" y="1443038"/>
            <a:ext cx="5469263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67792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6737" y="1443038"/>
            <a:ext cx="5469263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400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880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64305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6736" y="1440000"/>
            <a:ext cx="5900927" cy="4752000"/>
          </a:xfrm>
          <a:solidFill>
            <a:srgbClr val="41AAAA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460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880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17286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8204689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88000"/>
            <a:ext cx="8204689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333284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3598576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43038"/>
            <a:ext cx="3598126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43038"/>
            <a:ext cx="3598126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7272909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6737" y="1443038"/>
            <a:ext cx="5469263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0388" y="1443038"/>
            <a:ext cx="5469263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6737" y="38880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0388" y="38880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8632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7704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473700" cy="4068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75388" y="2103438"/>
            <a:ext cx="54737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resentation Footer">
            <a:extLst>
              <a:ext uri="{FF2B5EF4-FFF2-40B4-BE49-F238E27FC236}">
                <a16:creationId xmlns:a16="http://schemas.microsoft.com/office/drawing/2014/main" id="{E7ED5D26-0F4E-4435-AE02-4BF45040082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25C81924-25E8-4886-B2A4-3E64CBC6F55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AD6FF9B-A1CD-2E49-BEB9-9A854FB748B5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1D092D2-EB9A-42A2-9448-EC3149819A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228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990707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8204689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073763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676447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132538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43038"/>
            <a:ext cx="4029901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43038"/>
            <a:ext cx="4029901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322059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2590651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43038"/>
            <a:ext cx="27353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43038"/>
            <a:ext cx="2591038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146892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8204689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88000"/>
            <a:ext cx="8204689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378692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43038"/>
            <a:ext cx="4029901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43038"/>
            <a:ext cx="4029901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88000"/>
            <a:ext cx="4029901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88000"/>
            <a:ext cx="4029901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4058331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40000"/>
            <a:ext cx="7535429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30210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"/>
            <a:ext cx="12188826" cy="114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4372"/>
            <a:ext cx="10515599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FFDDDC4-7B21-4046-9D90-4D2EF3F7C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65453" y="6327898"/>
            <a:ext cx="2744073" cy="280922"/>
          </a:xfrm>
          <a:prstGeom prst="rect">
            <a:avLst/>
          </a:prstGeom>
        </p:spPr>
        <p:txBody>
          <a:bodyPr vert="horz" wrap="square" lIns="91458" tIns="45729" rIns="91458" bIns="45729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>
                <a:solidFill>
                  <a:srgbClr val="576973"/>
                </a:solidFill>
              </a:defRPr>
            </a:lvl1pPr>
          </a:lstStyle>
          <a:p>
            <a:pPr>
              <a:defRPr/>
            </a:pPr>
            <a:fld id="{CE9B8030-DC15-4045-8A34-F2AE22C2D7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985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316218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E0820E-E86A-4245-AF6A-000EBF442F6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1003769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473700" cy="406876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75388" y="2103437"/>
            <a:ext cx="5473699" cy="406876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3" name="Presentation Footer">
            <a:extLst>
              <a:ext uri="{FF2B5EF4-FFF2-40B4-BE49-F238E27FC236}">
                <a16:creationId xmlns:a16="http://schemas.microsoft.com/office/drawing/2014/main" id="{067D2AEA-341E-4BEC-9DE2-87F1D311F51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2912" y="6355080"/>
            <a:ext cx="5473701" cy="137160"/>
          </a:xfrm>
        </p:spPr>
        <p:txBody>
          <a:bodyPr/>
          <a:lstStyle/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FFDA629C-04CF-4329-A513-8273BEBC5E4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984296" y="6355080"/>
            <a:ext cx="1764792" cy="137160"/>
          </a:xfrm>
        </p:spPr>
        <p:txBody>
          <a:bodyPr/>
          <a:lstStyle/>
          <a:p>
            <a:fld id="{04561B4D-D2C4-4743-B978-283D09878908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EEAEFD-4D96-414E-BFBD-5330580641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84296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3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9" Type="http://schemas.openxmlformats.org/officeDocument/2006/relationships/tags" Target="../tags/tag11.xml"/><Relationship Id="rId21" Type="http://schemas.openxmlformats.org/officeDocument/2006/relationships/slideLayout" Target="../slideLayouts/slideLayout80.xml"/><Relationship Id="rId34" Type="http://schemas.openxmlformats.org/officeDocument/2006/relationships/tags" Target="../tags/tag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tags" Target="../tags/tag4.xml"/><Relationship Id="rId37" Type="http://schemas.openxmlformats.org/officeDocument/2006/relationships/tags" Target="../tags/tag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5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theme" Target="../theme/theme3.xml"/><Relationship Id="rId35" Type="http://schemas.openxmlformats.org/officeDocument/2006/relationships/tags" Target="../tags/tag7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56" Type="http://schemas.openxmlformats.org/officeDocument/2006/relationships/tags" Target="../tags/tag28.xml"/><Relationship Id="rId8" Type="http://schemas.openxmlformats.org/officeDocument/2006/relationships/slideLayout" Target="../slideLayouts/slideLayout67.xml"/><Relationship Id="rId51" Type="http://schemas.openxmlformats.org/officeDocument/2006/relationships/tags" Target="../tags/tag23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46" Type="http://schemas.openxmlformats.org/officeDocument/2006/relationships/tags" Target="../tags/tag18.xml"/><Relationship Id="rId20" Type="http://schemas.openxmlformats.org/officeDocument/2006/relationships/slideLayout" Target="../slideLayouts/slideLayout79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36" Type="http://schemas.openxmlformats.org/officeDocument/2006/relationships/tags" Target="../tags/tag8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10" Type="http://schemas.openxmlformats.org/officeDocument/2006/relationships/slideLayout" Target="../slideLayouts/slideLayout69.xml"/><Relationship Id="rId31" Type="http://schemas.openxmlformats.org/officeDocument/2006/relationships/tags" Target="../tags/tag3.xml"/><Relationship Id="rId44" Type="http://schemas.openxmlformats.org/officeDocument/2006/relationships/tags" Target="../tags/tag16.xml"/><Relationship Id="rId52" Type="http://schemas.openxmlformats.org/officeDocument/2006/relationships/tags" Target="../tags/tag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317705"/>
            <a:ext cx="11306175" cy="138727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3" y="2103438"/>
            <a:ext cx="11306175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resentation Footer">
            <a:extLst>
              <a:ext uri="{FF2B5EF4-FFF2-40B4-BE49-F238E27FC236}">
                <a16:creationId xmlns:a16="http://schemas.microsoft.com/office/drawing/2014/main" id="{BE929DBE-EF12-9845-B0FD-DF795B823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Driving Accountability Through Performance Visibility</a:t>
            </a:r>
            <a:endParaRPr lang="en-US" dirty="0"/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CAC161DD-0A25-2B4E-956E-04296B590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FB3A1333-5FB7-D64D-B188-83E050BA5195}" type="datetime1">
              <a:rPr lang="zh-TW" altLang="en-US" smtClean="0"/>
              <a:t>2023/6/2</a:t>
            </a:fld>
            <a:endParaRPr lang="en-US" dirty="0"/>
          </a:p>
        </p:txBody>
      </p:sp>
      <p:sp>
        <p:nvSpPr>
          <p:cNvPr id="8" name="PwCFirm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750" b="0" dirty="0">
                <a:solidFill>
                  <a:schemeClr val="tx1"/>
                </a:solidFill>
              </a:rPr>
              <a:t>PwC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870704B-CE94-48CC-AF30-84932A1262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hape 14"/>
          <p:cNvSpPr/>
          <p:nvPr userDrawn="1"/>
        </p:nvSpPr>
        <p:spPr>
          <a:xfrm>
            <a:off x="-3347" y="846323"/>
            <a:ext cx="12195347" cy="98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15282" y="0"/>
                </a:lnTo>
                <a:cubicBezTo>
                  <a:pt x="14926" y="39996"/>
                  <a:pt x="14571" y="80004"/>
                  <a:pt x="14228" y="120000"/>
                </a:cubicBezTo>
                <a:cubicBezTo>
                  <a:pt x="13827" y="80004"/>
                  <a:pt x="13426" y="39996"/>
                  <a:pt x="13036" y="0"/>
                </a:cubicBezTo>
                <a:lnTo>
                  <a:pt x="0" y="0"/>
                </a:lnTo>
              </a:path>
            </a:pathLst>
          </a:custGeom>
          <a:noFill/>
          <a:ln w="9525" cap="rnd" cmpd="sng">
            <a:solidFill>
              <a:srgbClr val="E1301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987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883" r:id="rId50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2801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pos="279">
          <p15:clr>
            <a:srgbClr val="F26B43"/>
          </p15:clr>
        </p15:guide>
        <p15:guide id="2" pos="7401">
          <p15:clr>
            <a:srgbClr val="F26B43"/>
          </p15:clr>
        </p15:guide>
        <p15:guide id="3" pos="3953">
          <p15:clr>
            <a:srgbClr val="F26B43"/>
          </p15:clr>
        </p15:guide>
        <p15:guide id="4" pos="3727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pos="2726">
          <p15:clr>
            <a:srgbClr val="F26B43"/>
          </p15:clr>
        </p15:guide>
        <p15:guide id="7" pos="2502">
          <p15:clr>
            <a:srgbClr val="F26B43"/>
          </p15:clr>
        </p15:guide>
        <p15:guide id="8" pos="4952">
          <p15:clr>
            <a:srgbClr val="F26B43"/>
          </p15:clr>
        </p15:guide>
        <p15:guide id="9" pos="5177">
          <p15:clr>
            <a:srgbClr val="F26B43"/>
          </p15:clr>
        </p15:guide>
        <p15:guide id="10" orient="horz" pos="2160">
          <p15:clr>
            <a:srgbClr val="F26B43"/>
          </p15:clr>
        </p15:guide>
        <p15:guide id="11" orient="horz" pos="1325">
          <p15:clr>
            <a:srgbClr val="F26B43"/>
          </p15:clr>
        </p15:guide>
        <p15:guide id="12" orient="horz" pos="1146">
          <p15:clr>
            <a:srgbClr val="F26B43"/>
          </p15:clr>
        </p15:guide>
        <p15:guide id="13" orient="horz" pos="2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 hidden="1">
            <a:extLst>
              <a:ext uri="{FF2B5EF4-FFF2-40B4-BE49-F238E27FC236}">
                <a16:creationId xmlns:a16="http://schemas.microsoft.com/office/drawing/2014/main" id="{8E347FA9-CB07-470A-8BE6-BC26FE82DC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9231554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2" imgW="395" imgH="394" progId="TCLayout.ActiveDocument.1">
                  <p:embed/>
                </p:oleObj>
              </mc:Choice>
              <mc:Fallback>
                <p:oleObj name="think-cell 幻灯片" r:id="rId12" imgW="395" imgH="394" progId="TCLayout.ActiveDocument.1">
                  <p:embed/>
                  <p:pic>
                    <p:nvPicPr>
                      <p:cNvPr id="6" name="对象 5" hidden="1">
                        <a:extLst>
                          <a:ext uri="{FF2B5EF4-FFF2-40B4-BE49-F238E27FC236}">
                            <a16:creationId xmlns:a16="http://schemas.microsoft.com/office/drawing/2014/main" id="{8E347FA9-CB07-470A-8BE6-BC26FE82DC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380962" y="64852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2BBDE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453D7A0-DED4-40E5-B975-7A3696FEC9BB}" type="slidenum">
              <a:rPr lang="en-US" sz="1050" smtClean="0">
                <a:solidFill>
                  <a:schemeClr val="accent1"/>
                </a:solidFill>
              </a:rPr>
              <a:pPr algn="l"/>
              <a:t>‹#›</a:t>
            </a:fld>
            <a:endParaRPr lang="en-US" sz="105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1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1"/>
            </p:custDataLst>
          </p:nvPr>
        </p:nvSpPr>
        <p:spPr bwMode="auto">
          <a:xfrm>
            <a:off x="0" y="-1"/>
            <a:ext cx="12192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2"/>
            </p:custDataLst>
          </p:nvPr>
        </p:nvSpPr>
        <p:spPr bwMode="auto">
          <a:xfrm>
            <a:off x="626736" y="1443038"/>
            <a:ext cx="8204689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cdtTextBox 12 Id17"/>
          <p:cNvSpPr txBox="1"/>
          <p:nvPr>
            <p:custDataLst>
              <p:tags r:id="rId56"/>
            </p:custDataLst>
          </p:nvPr>
        </p:nvSpPr>
        <p:spPr>
          <a:xfrm>
            <a:off x="0" y="6597650"/>
            <a:ext cx="3930183" cy="26035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57"/>
            </p:custDataLst>
          </p:nvPr>
        </p:nvSpPr>
        <p:spPr>
          <a:xfrm>
            <a:off x="1" y="6597650"/>
            <a:ext cx="1764366" cy="26035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999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8"/>
            </p:custDataLst>
          </p:nvPr>
        </p:nvSpPr>
        <p:spPr>
          <a:xfrm>
            <a:off x="3785793" y="6597650"/>
            <a:ext cx="8406206" cy="26035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Siemens</a:t>
            </a:r>
            <a:r>
              <a:rPr lang="en-US" sz="999" baseline="0" noProof="0" dirty="0">
                <a:solidFill>
                  <a:srgbClr val="000000"/>
                </a:solidFill>
              </a:rPr>
              <a:t> PLM Software</a:t>
            </a:r>
            <a:endParaRPr lang="en-US" sz="999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134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68" r:id="rId17"/>
    <p:sldLayoutId id="2147483969" r:id="rId18"/>
    <p:sldLayoutId id="2147483970" r:id="rId19"/>
    <p:sldLayoutId id="2147483971" r:id="rId20"/>
    <p:sldLayoutId id="2147483972" r:id="rId21"/>
    <p:sldLayoutId id="2147483973" r:id="rId22"/>
    <p:sldLayoutId id="2147483974" r:id="rId23"/>
    <p:sldLayoutId id="2147483975" r:id="rId24"/>
    <p:sldLayoutId id="2147483976" r:id="rId25"/>
    <p:sldLayoutId id="2147483977" r:id="rId26"/>
    <p:sldLayoutId id="2147483978" r:id="rId27"/>
    <p:sldLayoutId id="2147483979" r:id="rId28"/>
    <p:sldLayoutId id="2147483982" r:id="rId2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0D31-8D5F-9C3E-22EF-3B4D18C8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17705"/>
            <a:ext cx="11306175" cy="510970"/>
          </a:xfrm>
        </p:spPr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上線前</a:t>
            </a:r>
            <a:r>
              <a:rPr lang="en-US" altLang="zh-TW" dirty="0"/>
              <a:t>-</a:t>
            </a:r>
            <a:r>
              <a:rPr lang="zh-TW" altLang="en-US" dirty="0">
                <a:solidFill>
                  <a:srgbClr val="FF0000"/>
                </a:solidFill>
              </a:rPr>
              <a:t>並行</a:t>
            </a:r>
            <a:r>
              <a:rPr lang="en-US" altLang="zh-TW" dirty="0"/>
              <a:t>)</a:t>
            </a:r>
            <a:r>
              <a:rPr lang="zh-TW" altLang="en-US" dirty="0"/>
              <a:t>全流程測試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93127-7B1B-E5E6-AD9E-9B4EFC7B5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30DDBE-FDB0-49FA-A09D-F3DC5E49C38E}" type="slidenum">
              <a:rPr lang="en-US" altLang="zh-TW" smtClean="0"/>
              <a:pPr>
                <a:defRPr/>
              </a:pPr>
              <a:t>1</a:t>
            </a:fld>
            <a:endParaRPr lang="en-US" altLang="zh-TW" dirty="0"/>
          </a:p>
        </p:txBody>
      </p:sp>
      <p:cxnSp>
        <p:nvCxnSpPr>
          <p:cNvPr id="4" name="直線單箭頭接點 10">
            <a:extLst>
              <a:ext uri="{FF2B5EF4-FFF2-40B4-BE49-F238E27FC236}">
                <a16:creationId xmlns:a16="http://schemas.microsoft.com/office/drawing/2014/main" id="{298B2D8D-6024-8278-3260-3172622547E5}"/>
              </a:ext>
            </a:extLst>
          </p:cNvPr>
          <p:cNvCxnSpPr>
            <a:cxnSpLocks/>
          </p:cNvCxnSpPr>
          <p:nvPr/>
        </p:nvCxnSpPr>
        <p:spPr>
          <a:xfrm>
            <a:off x="0" y="3796869"/>
            <a:ext cx="1220400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10">
            <a:extLst>
              <a:ext uri="{FF2B5EF4-FFF2-40B4-BE49-F238E27FC236}">
                <a16:creationId xmlns:a16="http://schemas.microsoft.com/office/drawing/2014/main" id="{33827BDE-E98C-C2C0-994D-7631452CB4F4}"/>
              </a:ext>
            </a:extLst>
          </p:cNvPr>
          <p:cNvCxnSpPr>
            <a:cxnSpLocks/>
          </p:cNvCxnSpPr>
          <p:nvPr/>
        </p:nvCxnSpPr>
        <p:spPr>
          <a:xfrm flipV="1">
            <a:off x="4376188" y="880869"/>
            <a:ext cx="0" cy="5832000"/>
          </a:xfrm>
          <a:prstGeom prst="straightConnector1">
            <a:avLst/>
          </a:prstGeom>
          <a:ln w="127000">
            <a:solidFill>
              <a:srgbClr val="0060D7">
                <a:alpha val="1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DB7FC-83A4-D166-5DE6-A4296B680A1F}"/>
              </a:ext>
            </a:extLst>
          </p:cNvPr>
          <p:cNvSpPr txBox="1"/>
          <p:nvPr/>
        </p:nvSpPr>
        <p:spPr>
          <a:xfrm>
            <a:off x="10038351" y="828675"/>
            <a:ext cx="283479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zh-TW" altLang="en-US" sz="4800" dirty="0">
                <a:solidFill>
                  <a:schemeClr val="bg1">
                    <a:lumMod val="75000"/>
                  </a:schemeClr>
                </a:solidFill>
                <a:ea typeface="+mn-ea"/>
              </a:rPr>
              <a:t>原</a:t>
            </a:r>
            <a:r>
              <a:rPr lang="en-US" altLang="zh-TW" sz="4800" dirty="0">
                <a:solidFill>
                  <a:schemeClr val="bg1">
                    <a:lumMod val="75000"/>
                  </a:schemeClr>
                </a:solidFill>
                <a:ea typeface="+mn-ea"/>
              </a:rPr>
              <a:t>MES</a:t>
            </a:r>
            <a:endParaRPr kumimoji="0" lang="zh-TW" altLang="en-US" sz="4800" b="0" i="0" u="none" strike="noStrike" kern="0" cap="none" spc="0" normalizeH="0" baseline="0" noProof="0" dirty="0" err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CFB32F-CFD9-E444-48EB-561DDB3C1D37}"/>
              </a:ext>
            </a:extLst>
          </p:cNvPr>
          <p:cNvSpPr txBox="1"/>
          <p:nvPr/>
        </p:nvSpPr>
        <p:spPr>
          <a:xfrm>
            <a:off x="8868770" y="3847704"/>
            <a:ext cx="34552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en-US" altLang="zh-TW" sz="4000" dirty="0" err="1">
                <a:solidFill>
                  <a:schemeClr val="bg1">
                    <a:lumMod val="75000"/>
                  </a:schemeClr>
                </a:solidFill>
                <a:ea typeface="+mn-ea"/>
              </a:rPr>
              <a:t>Camstar</a:t>
            </a:r>
            <a:r>
              <a:rPr lang="zh-TW" altLang="en-US" sz="4000" dirty="0">
                <a:solidFill>
                  <a:schemeClr val="bg1">
                    <a:lumMod val="75000"/>
                  </a:schemeClr>
                </a:solidFill>
                <a:ea typeface="+mn-ea"/>
              </a:rPr>
              <a:t> </a:t>
            </a: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  <a:ea typeface="+mn-ea"/>
              </a:rPr>
              <a:t>MES</a:t>
            </a:r>
            <a:endParaRPr kumimoji="0" lang="zh-TW" altLang="en-US" sz="4000" b="0" i="0" u="none" strike="noStrike" kern="0" cap="none" spc="0" normalizeH="0" baseline="0" noProof="0" dirty="0" err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0DBEF-2363-45F1-3FBE-87C7AA1DC6CA}"/>
              </a:ext>
            </a:extLst>
          </p:cNvPr>
          <p:cNvSpPr txBox="1"/>
          <p:nvPr/>
        </p:nvSpPr>
        <p:spPr>
          <a:xfrm>
            <a:off x="773962" y="3511491"/>
            <a:ext cx="914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zh-TW" sz="1600" dirty="0"/>
              <a:t>Day 1</a:t>
            </a:r>
            <a:endParaRPr lang="zh-TW" altLang="en-US" sz="16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CE940-12D5-67EF-91DE-15E723278F76}"/>
              </a:ext>
            </a:extLst>
          </p:cNvPr>
          <p:cNvSpPr txBox="1"/>
          <p:nvPr/>
        </p:nvSpPr>
        <p:spPr>
          <a:xfrm>
            <a:off x="1782649" y="3511491"/>
            <a:ext cx="914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zh-TW" sz="1600" dirty="0"/>
              <a:t>Day 2</a:t>
            </a:r>
            <a:endParaRPr lang="zh-TW" altLang="en-US" sz="16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1BB0C-D3CD-531D-61E0-2361AA9D93A8}"/>
              </a:ext>
            </a:extLst>
          </p:cNvPr>
          <p:cNvSpPr txBox="1"/>
          <p:nvPr/>
        </p:nvSpPr>
        <p:spPr>
          <a:xfrm>
            <a:off x="2791336" y="3511491"/>
            <a:ext cx="914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zh-TW" sz="1600" dirty="0"/>
              <a:t>Day 3</a:t>
            </a:r>
            <a:endParaRPr lang="zh-TW" altLang="en-US" sz="16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901523-BD32-6843-F4CE-805AC2031237}"/>
              </a:ext>
            </a:extLst>
          </p:cNvPr>
          <p:cNvSpPr txBox="1"/>
          <p:nvPr/>
        </p:nvSpPr>
        <p:spPr>
          <a:xfrm>
            <a:off x="6826084" y="3511491"/>
            <a:ext cx="914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zh-TW" sz="1600" dirty="0"/>
              <a:t>Day 7</a:t>
            </a:r>
            <a:endParaRPr lang="zh-TW" altLang="en-US" sz="16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8220F-E81B-EFAA-4B54-9517F03BB363}"/>
              </a:ext>
            </a:extLst>
          </p:cNvPr>
          <p:cNvSpPr txBox="1"/>
          <p:nvPr/>
        </p:nvSpPr>
        <p:spPr>
          <a:xfrm>
            <a:off x="5817397" y="3511491"/>
            <a:ext cx="914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zh-TW" sz="1600" dirty="0"/>
              <a:t>Day 6</a:t>
            </a:r>
            <a:endParaRPr lang="zh-TW" altLang="en-US" sz="160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883B19-C66C-2DB7-0C2F-DD3B6BEAFA78}"/>
              </a:ext>
            </a:extLst>
          </p:cNvPr>
          <p:cNvSpPr txBox="1"/>
          <p:nvPr/>
        </p:nvSpPr>
        <p:spPr>
          <a:xfrm>
            <a:off x="4808710" y="3511491"/>
            <a:ext cx="914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zh-TW" sz="1600" dirty="0"/>
              <a:t>Day 5</a:t>
            </a:r>
            <a:endParaRPr lang="zh-TW" altLang="en-US" sz="16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3A653-E2CE-557D-AC66-9A28C0012D0D}"/>
              </a:ext>
            </a:extLst>
          </p:cNvPr>
          <p:cNvSpPr txBox="1"/>
          <p:nvPr/>
        </p:nvSpPr>
        <p:spPr>
          <a:xfrm>
            <a:off x="7834774" y="3511491"/>
            <a:ext cx="914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zh-TW" sz="1600" dirty="0"/>
              <a:t>Day …</a:t>
            </a:r>
            <a:endParaRPr lang="zh-TW" altLang="en-US" sz="16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9D56D2-C765-2EBF-ED33-D426EDE79479}"/>
              </a:ext>
            </a:extLst>
          </p:cNvPr>
          <p:cNvSpPr txBox="1"/>
          <p:nvPr/>
        </p:nvSpPr>
        <p:spPr>
          <a:xfrm>
            <a:off x="3800023" y="3511491"/>
            <a:ext cx="914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zh-TW" sz="1600" dirty="0"/>
              <a:t>Day 4</a:t>
            </a:r>
            <a:endParaRPr lang="zh-TW" altLang="en-US" sz="16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EC209-6051-A3F2-F01A-297BCB9495E3}"/>
              </a:ext>
            </a:extLst>
          </p:cNvPr>
          <p:cNvSpPr txBox="1"/>
          <p:nvPr/>
        </p:nvSpPr>
        <p:spPr>
          <a:xfrm>
            <a:off x="704787" y="1658063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ERP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傳送工單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3A51E-1E1C-CCAC-5D61-AA16BF45F0F8}"/>
              </a:ext>
            </a:extLst>
          </p:cNvPr>
          <p:cNvSpPr txBox="1"/>
          <p:nvPr/>
        </p:nvSpPr>
        <p:spPr>
          <a:xfrm>
            <a:off x="742857" y="4153206"/>
            <a:ext cx="32642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測試環境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)ERP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傳送工單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98D35-E12F-8F8A-6BD6-E69A2A2C99FD}"/>
              </a:ext>
            </a:extLst>
          </p:cNvPr>
          <p:cNvSpPr txBox="1"/>
          <p:nvPr/>
        </p:nvSpPr>
        <p:spPr>
          <a:xfrm>
            <a:off x="1042518" y="2046972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投料、建立批次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8DAA95-234A-648E-6969-C5D87C36D2EE}"/>
              </a:ext>
            </a:extLst>
          </p:cNvPr>
          <p:cNvSpPr>
            <a:spLocks noChangeAspect="1"/>
          </p:cNvSpPr>
          <p:nvPr/>
        </p:nvSpPr>
        <p:spPr>
          <a:xfrm>
            <a:off x="1042518" y="2878018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0DFF65-D73E-338D-C0B0-7432F2742D2E}"/>
              </a:ext>
            </a:extLst>
          </p:cNvPr>
          <p:cNvSpPr>
            <a:spLocks noChangeAspect="1"/>
          </p:cNvSpPr>
          <p:nvPr/>
        </p:nvSpPr>
        <p:spPr>
          <a:xfrm>
            <a:off x="1939352" y="2878018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FBDC24-ECBC-1DFA-E925-11E9FBD1368B}"/>
              </a:ext>
            </a:extLst>
          </p:cNvPr>
          <p:cNvSpPr>
            <a:spLocks noChangeAspect="1"/>
          </p:cNvSpPr>
          <p:nvPr/>
        </p:nvSpPr>
        <p:spPr>
          <a:xfrm>
            <a:off x="2841905" y="2878018"/>
            <a:ext cx="354280" cy="35428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226D2A5-976D-3B12-A3CF-0F09D37EE476}"/>
              </a:ext>
            </a:extLst>
          </p:cNvPr>
          <p:cNvSpPr>
            <a:spLocks noChangeAspect="1"/>
          </p:cNvSpPr>
          <p:nvPr/>
        </p:nvSpPr>
        <p:spPr>
          <a:xfrm>
            <a:off x="3733020" y="2878018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026CBC-1986-13D6-3254-E9616FBFB32F}"/>
              </a:ext>
            </a:extLst>
          </p:cNvPr>
          <p:cNvSpPr>
            <a:spLocks noChangeAspect="1"/>
          </p:cNvSpPr>
          <p:nvPr/>
        </p:nvSpPr>
        <p:spPr>
          <a:xfrm>
            <a:off x="4629854" y="2878018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46C165-AE28-AA5B-7BB0-C689937F1A24}"/>
              </a:ext>
            </a:extLst>
          </p:cNvPr>
          <p:cNvSpPr>
            <a:spLocks noChangeAspect="1"/>
          </p:cNvSpPr>
          <p:nvPr/>
        </p:nvSpPr>
        <p:spPr>
          <a:xfrm>
            <a:off x="6423524" y="2878018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EE4470-6E9B-F751-BEA4-8FA80C77DDBF}"/>
              </a:ext>
            </a:extLst>
          </p:cNvPr>
          <p:cNvSpPr>
            <a:spLocks noChangeAspect="1"/>
          </p:cNvSpPr>
          <p:nvPr/>
        </p:nvSpPr>
        <p:spPr>
          <a:xfrm>
            <a:off x="5526688" y="2878018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C37835-0DF9-4092-9E8F-AAF500C1ADB5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2299352" y="3055158"/>
            <a:ext cx="542553" cy="286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CB7007-13A5-15D8-8023-DE628F1D89C3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1402518" y="3058018"/>
            <a:ext cx="536834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79B214-C11A-840D-0806-32C09300BA44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4093020" y="3058018"/>
            <a:ext cx="536834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C53C95-A5A9-BFB4-B07B-0D35BF80BE08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3196185" y="3055158"/>
            <a:ext cx="536835" cy="286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4870D3-8D46-D207-5B5B-771B678D7F50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4989854" y="3058018"/>
            <a:ext cx="536834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8D734F-A52A-CF5E-C5E0-F55C5E783EE8}"/>
              </a:ext>
            </a:extLst>
          </p:cNvPr>
          <p:cNvCxnSpPr>
            <a:cxnSpLocks/>
            <a:stCxn id="28" idx="6"/>
            <a:endCxn id="27" idx="2"/>
          </p:cNvCxnSpPr>
          <p:nvPr/>
        </p:nvCxnSpPr>
        <p:spPr>
          <a:xfrm>
            <a:off x="5886688" y="3058018"/>
            <a:ext cx="536836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177BB69-A1DB-A940-8D41-18B8537647AF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6783524" y="3058018"/>
            <a:ext cx="638002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70824B0A-A186-D635-C305-187DB3904D2F}"/>
              </a:ext>
            </a:extLst>
          </p:cNvPr>
          <p:cNvCxnSpPr>
            <a:cxnSpLocks/>
            <a:stCxn id="22" idx="7"/>
            <a:endCxn id="23" idx="0"/>
          </p:cNvCxnSpPr>
          <p:nvPr/>
        </p:nvCxnSpPr>
        <p:spPr>
          <a:xfrm rot="5400000" flipH="1" flipV="1">
            <a:off x="1708214" y="2519602"/>
            <a:ext cx="52721" cy="769555"/>
          </a:xfrm>
          <a:prstGeom prst="curvedConnector3">
            <a:avLst>
              <a:gd name="adj1" fmla="val 533603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8AF46F70-4660-1D2A-B528-56F367EC364F}"/>
              </a:ext>
            </a:extLst>
          </p:cNvPr>
          <p:cNvCxnSpPr>
            <a:cxnSpLocks/>
            <a:stCxn id="23" idx="7"/>
            <a:endCxn id="24" idx="0"/>
          </p:cNvCxnSpPr>
          <p:nvPr/>
        </p:nvCxnSpPr>
        <p:spPr>
          <a:xfrm rot="5400000" flipH="1" flipV="1">
            <a:off x="2606478" y="2518172"/>
            <a:ext cx="52721" cy="772414"/>
          </a:xfrm>
          <a:prstGeom prst="curvedConnector3">
            <a:avLst>
              <a:gd name="adj1" fmla="val 533603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D2E7E99B-8788-F8F3-BC23-B555F2420956}"/>
              </a:ext>
            </a:extLst>
          </p:cNvPr>
          <p:cNvCxnSpPr>
            <a:cxnSpLocks/>
            <a:stCxn id="24" idx="7"/>
            <a:endCxn id="25" idx="0"/>
          </p:cNvCxnSpPr>
          <p:nvPr/>
        </p:nvCxnSpPr>
        <p:spPr>
          <a:xfrm rot="5400000" flipH="1" flipV="1">
            <a:off x="3502720" y="2519601"/>
            <a:ext cx="51883" cy="768718"/>
          </a:xfrm>
          <a:prstGeom prst="curvedConnector3">
            <a:avLst>
              <a:gd name="adj1" fmla="val 540607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27C0D2BF-C894-997F-6EF2-A4B826BE758E}"/>
              </a:ext>
            </a:extLst>
          </p:cNvPr>
          <p:cNvCxnSpPr>
            <a:cxnSpLocks/>
            <a:stCxn id="25" idx="7"/>
            <a:endCxn id="26" idx="0"/>
          </p:cNvCxnSpPr>
          <p:nvPr/>
        </p:nvCxnSpPr>
        <p:spPr>
          <a:xfrm rot="5400000" flipH="1" flipV="1">
            <a:off x="4398716" y="2519602"/>
            <a:ext cx="52721" cy="769555"/>
          </a:xfrm>
          <a:prstGeom prst="curvedConnector3">
            <a:avLst>
              <a:gd name="adj1" fmla="val 533603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812FE920-C640-6686-C05A-1479DECED106}"/>
              </a:ext>
            </a:extLst>
          </p:cNvPr>
          <p:cNvCxnSpPr>
            <a:cxnSpLocks/>
            <a:stCxn id="26" idx="7"/>
            <a:endCxn id="28" idx="0"/>
          </p:cNvCxnSpPr>
          <p:nvPr/>
        </p:nvCxnSpPr>
        <p:spPr>
          <a:xfrm rot="5400000" flipH="1" flipV="1">
            <a:off x="5295550" y="2519602"/>
            <a:ext cx="52721" cy="769555"/>
          </a:xfrm>
          <a:prstGeom prst="curvedConnector3">
            <a:avLst>
              <a:gd name="adj1" fmla="val 533603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23AB8B68-2AA9-5C66-C639-6BC591E16349}"/>
              </a:ext>
            </a:extLst>
          </p:cNvPr>
          <p:cNvCxnSpPr>
            <a:cxnSpLocks/>
            <a:stCxn id="28" idx="7"/>
            <a:endCxn id="27" idx="0"/>
          </p:cNvCxnSpPr>
          <p:nvPr/>
        </p:nvCxnSpPr>
        <p:spPr>
          <a:xfrm rot="5400000" flipH="1" flipV="1">
            <a:off x="6192385" y="2519601"/>
            <a:ext cx="52721" cy="769557"/>
          </a:xfrm>
          <a:prstGeom prst="curvedConnector3">
            <a:avLst>
              <a:gd name="adj1" fmla="val 533603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713289C-90D3-50E3-810C-801BE607F803}"/>
              </a:ext>
            </a:extLst>
          </p:cNvPr>
          <p:cNvSpPr>
            <a:spLocks noChangeAspect="1"/>
          </p:cNvSpPr>
          <p:nvPr/>
        </p:nvSpPr>
        <p:spPr>
          <a:xfrm>
            <a:off x="996580" y="5350502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8686073-643E-F9C4-A1A6-B1EEB42CC44E}"/>
              </a:ext>
            </a:extLst>
          </p:cNvPr>
          <p:cNvSpPr>
            <a:spLocks noChangeAspect="1"/>
          </p:cNvSpPr>
          <p:nvPr/>
        </p:nvSpPr>
        <p:spPr>
          <a:xfrm>
            <a:off x="1893229" y="5350502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751F2D6-B476-72D6-520C-883946B3A162}"/>
              </a:ext>
            </a:extLst>
          </p:cNvPr>
          <p:cNvSpPr>
            <a:spLocks noChangeAspect="1"/>
          </p:cNvSpPr>
          <p:nvPr/>
        </p:nvSpPr>
        <p:spPr>
          <a:xfrm>
            <a:off x="2790065" y="5350502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454E29C-1699-1F52-2E1B-64F36CDD61DC}"/>
              </a:ext>
            </a:extLst>
          </p:cNvPr>
          <p:cNvSpPr>
            <a:spLocks noChangeAspect="1"/>
          </p:cNvSpPr>
          <p:nvPr/>
        </p:nvSpPr>
        <p:spPr>
          <a:xfrm>
            <a:off x="3685573" y="5350502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9C367A1-726D-52E2-174C-C4DC7235DF4A}"/>
              </a:ext>
            </a:extLst>
          </p:cNvPr>
          <p:cNvSpPr>
            <a:spLocks noChangeAspect="1"/>
          </p:cNvSpPr>
          <p:nvPr/>
        </p:nvSpPr>
        <p:spPr>
          <a:xfrm>
            <a:off x="4583731" y="5350502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1E3A6AE-BCB7-761D-9E72-A96AA84B30CB}"/>
              </a:ext>
            </a:extLst>
          </p:cNvPr>
          <p:cNvSpPr>
            <a:spLocks noChangeAspect="1"/>
          </p:cNvSpPr>
          <p:nvPr/>
        </p:nvSpPr>
        <p:spPr>
          <a:xfrm>
            <a:off x="6377403" y="5350502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FB18AF4-F660-C8EE-13FD-45B7D3AC29E4}"/>
              </a:ext>
            </a:extLst>
          </p:cNvPr>
          <p:cNvSpPr>
            <a:spLocks noChangeAspect="1"/>
          </p:cNvSpPr>
          <p:nvPr/>
        </p:nvSpPr>
        <p:spPr>
          <a:xfrm>
            <a:off x="5480567" y="5350502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492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TW" altLang="en-US" sz="160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472F80A-D82E-0FA8-8B71-E87717AAD7B5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>
            <a:off x="2253229" y="5530502"/>
            <a:ext cx="536836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57B576-EB1A-2747-B1A1-CFDF653F57B5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>
            <a:off x="1356580" y="5530502"/>
            <a:ext cx="536649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91FCD9E-EB26-53CA-A859-76AECBE222EB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>
            <a:off x="4045573" y="5530502"/>
            <a:ext cx="538158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5A04397-322E-BDB2-2737-882FB9F6E42D}"/>
              </a:ext>
            </a:extLst>
          </p:cNvPr>
          <p:cNvCxnSpPr>
            <a:cxnSpLocks/>
            <a:stCxn id="74" idx="6"/>
            <a:endCxn id="75" idx="2"/>
          </p:cNvCxnSpPr>
          <p:nvPr/>
        </p:nvCxnSpPr>
        <p:spPr>
          <a:xfrm>
            <a:off x="3150065" y="5530502"/>
            <a:ext cx="535508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700BCA9-0448-003E-A792-3CAF90AAA69E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>
          <a:xfrm>
            <a:off x="4943731" y="5530502"/>
            <a:ext cx="536836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56D1415-2E04-E677-8437-A1EE0EDDA85D}"/>
              </a:ext>
            </a:extLst>
          </p:cNvPr>
          <p:cNvCxnSpPr>
            <a:cxnSpLocks/>
            <a:stCxn id="78" idx="6"/>
            <a:endCxn id="77" idx="2"/>
          </p:cNvCxnSpPr>
          <p:nvPr/>
        </p:nvCxnSpPr>
        <p:spPr>
          <a:xfrm>
            <a:off x="5840567" y="5530502"/>
            <a:ext cx="536836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A4EACF8-EC72-D4FF-97D8-BF9534CCC105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6737403" y="5530502"/>
            <a:ext cx="638002" cy="0"/>
          </a:xfrm>
          <a:prstGeom prst="straightConnector1">
            <a:avLst/>
          </a:prstGeom>
          <a:ln w="31750" cap="sq">
            <a:solidFill>
              <a:srgbClr val="C28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BC17922D-7316-714C-C41A-B158563D40C2}"/>
              </a:ext>
            </a:extLst>
          </p:cNvPr>
          <p:cNvCxnSpPr>
            <a:cxnSpLocks/>
            <a:stCxn id="72" idx="7"/>
            <a:endCxn id="73" idx="0"/>
          </p:cNvCxnSpPr>
          <p:nvPr/>
        </p:nvCxnSpPr>
        <p:spPr>
          <a:xfrm rot="5400000" flipH="1" flipV="1">
            <a:off x="1662184" y="4992178"/>
            <a:ext cx="52721" cy="769370"/>
          </a:xfrm>
          <a:prstGeom prst="curvedConnector3">
            <a:avLst>
              <a:gd name="adj1" fmla="val 533603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35CD90E9-24EA-A9D7-F5D4-AFC71A1A5832}"/>
              </a:ext>
            </a:extLst>
          </p:cNvPr>
          <p:cNvCxnSpPr>
            <a:cxnSpLocks/>
            <a:stCxn id="73" idx="7"/>
            <a:endCxn id="74" idx="0"/>
          </p:cNvCxnSpPr>
          <p:nvPr/>
        </p:nvCxnSpPr>
        <p:spPr>
          <a:xfrm rot="5400000" flipH="1" flipV="1">
            <a:off x="2558926" y="4992085"/>
            <a:ext cx="52721" cy="769557"/>
          </a:xfrm>
          <a:prstGeom prst="curvedConnector3">
            <a:avLst>
              <a:gd name="adj1" fmla="val 533603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8" name="Connector: Curved 87">
            <a:extLst>
              <a:ext uri="{FF2B5EF4-FFF2-40B4-BE49-F238E27FC236}">
                <a16:creationId xmlns:a16="http://schemas.microsoft.com/office/drawing/2014/main" id="{D84F42EB-E716-F435-8F49-C0B24A8A7A5E}"/>
              </a:ext>
            </a:extLst>
          </p:cNvPr>
          <p:cNvCxnSpPr>
            <a:cxnSpLocks/>
            <a:stCxn id="74" idx="7"/>
            <a:endCxn id="75" idx="0"/>
          </p:cNvCxnSpPr>
          <p:nvPr/>
        </p:nvCxnSpPr>
        <p:spPr>
          <a:xfrm rot="5400000" flipH="1" flipV="1">
            <a:off x="3455098" y="4992749"/>
            <a:ext cx="52721" cy="768229"/>
          </a:xfrm>
          <a:prstGeom prst="curvedConnector3">
            <a:avLst>
              <a:gd name="adj1" fmla="val 533603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A41381A5-0711-190D-A0B0-3DF15851F1C2}"/>
              </a:ext>
            </a:extLst>
          </p:cNvPr>
          <p:cNvCxnSpPr>
            <a:cxnSpLocks/>
            <a:stCxn id="75" idx="7"/>
            <a:endCxn id="76" idx="0"/>
          </p:cNvCxnSpPr>
          <p:nvPr/>
        </p:nvCxnSpPr>
        <p:spPr>
          <a:xfrm rot="5400000" flipH="1" flipV="1">
            <a:off x="4351931" y="4991424"/>
            <a:ext cx="52721" cy="770879"/>
          </a:xfrm>
          <a:prstGeom prst="curvedConnector3">
            <a:avLst>
              <a:gd name="adj1" fmla="val 533603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FE1D6954-76CC-1B75-946C-FE95B8F3A9B2}"/>
              </a:ext>
            </a:extLst>
          </p:cNvPr>
          <p:cNvCxnSpPr>
            <a:cxnSpLocks/>
            <a:stCxn id="76" idx="7"/>
            <a:endCxn id="78" idx="0"/>
          </p:cNvCxnSpPr>
          <p:nvPr/>
        </p:nvCxnSpPr>
        <p:spPr>
          <a:xfrm rot="5400000" flipH="1" flipV="1">
            <a:off x="5249428" y="4992085"/>
            <a:ext cx="52721" cy="769557"/>
          </a:xfrm>
          <a:prstGeom prst="curvedConnector3">
            <a:avLst>
              <a:gd name="adj1" fmla="val 533603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70FEAA35-79F3-3F6E-9948-1A893A61A4F4}"/>
              </a:ext>
            </a:extLst>
          </p:cNvPr>
          <p:cNvCxnSpPr>
            <a:cxnSpLocks/>
            <a:stCxn id="78" idx="7"/>
            <a:endCxn id="77" idx="0"/>
          </p:cNvCxnSpPr>
          <p:nvPr/>
        </p:nvCxnSpPr>
        <p:spPr>
          <a:xfrm rot="5400000" flipH="1" flipV="1">
            <a:off x="6146264" y="4992085"/>
            <a:ext cx="52721" cy="769557"/>
          </a:xfrm>
          <a:prstGeom prst="curvedConnector3">
            <a:avLst>
              <a:gd name="adj1" fmla="val 533603"/>
            </a:avLst>
          </a:prstGeom>
          <a:ln w="25400" cap="sq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9B11EE23-CEA8-8E29-6705-EE1B686DAF3B}"/>
              </a:ext>
            </a:extLst>
          </p:cNvPr>
          <p:cNvSpPr txBox="1"/>
          <p:nvPr/>
        </p:nvSpPr>
        <p:spPr>
          <a:xfrm>
            <a:off x="3172841" y="4540763"/>
            <a:ext cx="40786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手動操作完成相同作業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D0AA302-CB59-AD20-CCB2-41121CC0B969}"/>
              </a:ext>
            </a:extLst>
          </p:cNvPr>
          <p:cNvSpPr txBox="1"/>
          <p:nvPr/>
        </p:nvSpPr>
        <p:spPr>
          <a:xfrm>
            <a:off x="1194918" y="4636773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投料、建立批次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3FEA49-299C-58A6-E9EE-ED733CE13A19}"/>
              </a:ext>
            </a:extLst>
          </p:cNvPr>
          <p:cNvSpPr txBox="1"/>
          <p:nvPr/>
        </p:nvSpPr>
        <p:spPr>
          <a:xfrm>
            <a:off x="4425076" y="6099501"/>
            <a:ext cx="72042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3DAB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可隨時透過工具核對資料一致性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AEA7D7-7F8D-79EC-FCE0-6226B2557D0F}"/>
              </a:ext>
            </a:extLst>
          </p:cNvPr>
          <p:cNvSpPr txBox="1"/>
          <p:nvPr/>
        </p:nvSpPr>
        <p:spPr>
          <a:xfrm>
            <a:off x="2806315" y="1528868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批次進站生產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463880-8E62-EBD1-5B31-A86D2DC9CA7F}"/>
              </a:ext>
            </a:extLst>
          </p:cNvPr>
          <p:cNvSpPr txBox="1"/>
          <p:nvPr/>
        </p:nvSpPr>
        <p:spPr>
          <a:xfrm>
            <a:off x="3580033" y="1854980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設備報數據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5B1C7EB-DB36-5DCD-DA07-2F57BF63D6E6}"/>
              </a:ext>
            </a:extLst>
          </p:cNvPr>
          <p:cNvSpPr txBox="1"/>
          <p:nvPr/>
        </p:nvSpPr>
        <p:spPr>
          <a:xfrm>
            <a:off x="4155729" y="2180314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批次出站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95C6EB7-0E24-4562-A004-3EDC69392A7B}"/>
              </a:ext>
            </a:extLst>
          </p:cNvPr>
          <p:cNvSpPr txBox="1"/>
          <p:nvPr/>
        </p:nvSpPr>
        <p:spPr>
          <a:xfrm>
            <a:off x="4831008" y="1531956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批次進站生產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DF6C46C-451E-2CD3-D227-197D5D7D327A}"/>
              </a:ext>
            </a:extLst>
          </p:cNvPr>
          <p:cNvSpPr txBox="1"/>
          <p:nvPr/>
        </p:nvSpPr>
        <p:spPr>
          <a:xfrm>
            <a:off x="5604726" y="1858068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設備報數據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F8E3A3-58D3-4B3A-F018-F639223FF61C}"/>
              </a:ext>
            </a:extLst>
          </p:cNvPr>
          <p:cNvSpPr txBox="1"/>
          <p:nvPr/>
        </p:nvSpPr>
        <p:spPr>
          <a:xfrm>
            <a:off x="6180422" y="2183402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批次出站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44EC708-4093-BE88-0CD5-0496B8C63259}"/>
              </a:ext>
            </a:extLst>
          </p:cNvPr>
          <p:cNvSpPr txBox="1"/>
          <p:nvPr/>
        </p:nvSpPr>
        <p:spPr>
          <a:xfrm>
            <a:off x="6639907" y="1532929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批次進站生產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EC36FA7-004A-F934-3B2B-6E28F320ABCA}"/>
              </a:ext>
            </a:extLst>
          </p:cNvPr>
          <p:cNvSpPr txBox="1"/>
          <p:nvPr/>
        </p:nvSpPr>
        <p:spPr>
          <a:xfrm>
            <a:off x="7413625" y="1859041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設備報數據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2C14706-7AD5-4949-F9B8-87853D66A742}"/>
              </a:ext>
            </a:extLst>
          </p:cNvPr>
          <p:cNvSpPr txBox="1"/>
          <p:nvPr/>
        </p:nvSpPr>
        <p:spPr>
          <a:xfrm>
            <a:off x="7989321" y="2184375"/>
            <a:ext cx="32642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批次出站</a:t>
            </a:r>
          </a:p>
        </p:txBody>
      </p:sp>
      <p:cxnSp>
        <p:nvCxnSpPr>
          <p:cNvPr id="104" name="直線單箭頭接點 10">
            <a:extLst>
              <a:ext uri="{FF2B5EF4-FFF2-40B4-BE49-F238E27FC236}">
                <a16:creationId xmlns:a16="http://schemas.microsoft.com/office/drawing/2014/main" id="{CAD8E0E6-1410-0FF8-1A92-F31F4BB6E7B8}"/>
              </a:ext>
            </a:extLst>
          </p:cNvPr>
          <p:cNvCxnSpPr>
            <a:cxnSpLocks/>
          </p:cNvCxnSpPr>
          <p:nvPr/>
        </p:nvCxnSpPr>
        <p:spPr>
          <a:xfrm flipV="1">
            <a:off x="2374973" y="880869"/>
            <a:ext cx="0" cy="5832000"/>
          </a:xfrm>
          <a:prstGeom prst="straightConnector1">
            <a:avLst/>
          </a:prstGeom>
          <a:ln w="127000">
            <a:solidFill>
              <a:srgbClr val="0060D7">
                <a:alpha val="1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">
            <a:extLst>
              <a:ext uri="{FF2B5EF4-FFF2-40B4-BE49-F238E27FC236}">
                <a16:creationId xmlns:a16="http://schemas.microsoft.com/office/drawing/2014/main" id="{44A33382-3CB2-5A58-F123-E641A4ED01C3}"/>
              </a:ext>
            </a:extLst>
          </p:cNvPr>
          <p:cNvCxnSpPr>
            <a:cxnSpLocks/>
          </p:cNvCxnSpPr>
          <p:nvPr/>
        </p:nvCxnSpPr>
        <p:spPr>
          <a:xfrm flipV="1">
            <a:off x="2841905" y="880869"/>
            <a:ext cx="0" cy="5832000"/>
          </a:xfrm>
          <a:prstGeom prst="straightConnector1">
            <a:avLst/>
          </a:prstGeom>
          <a:ln w="127000">
            <a:solidFill>
              <a:srgbClr val="0060D7">
                <a:alpha val="19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0984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56,1,Slide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ICkCLNQ5yLwbkKGBGJD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heme/theme1.xml><?xml version="1.0" encoding="utf-8"?>
<a:theme xmlns:a="http://schemas.openxmlformats.org/drawingml/2006/main" name="1_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PwC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PwC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00000"/>
          </a:lnSpc>
          <a:spcAft>
            <a:spcPts val="600"/>
          </a:spcAft>
          <a:buSzPct val="100000"/>
          <a:defRPr sz="1600" dirty="0" err="1" smtClean="0"/>
        </a:defPPr>
      </a:lstStyle>
    </a:txDef>
  </a:objectDefaults>
  <a:extraClrSchemeLst/>
  <a:custClrLst>
    <a:custClr name="Dark Orange 2">
      <a:srgbClr val="571F01"/>
    </a:custClr>
    <a:custClr name="Dark Orange 1">
      <a:srgbClr val="933401"/>
    </a:custClr>
    <a:custClr name="Primary Orange">
      <a:srgbClr val="D04A02"/>
    </a:custClr>
    <a:custClr name="Light Orange 1">
      <a:srgbClr val="FD6412"/>
    </a:custClr>
    <a:custClr name="Light Orange 2">
      <a:srgbClr val="FEB791"/>
    </a:custClr>
    <a:custClr name="Dark Tangerine 2">
      <a:srgbClr val="714300"/>
    </a:custClr>
    <a:custClr name="Dark Tangerine 1">
      <a:srgbClr val="AE6800"/>
    </a:custClr>
    <a:custClr name="Primary Tangerine">
      <a:srgbClr val="EB8C00"/>
    </a:custClr>
    <a:custClr name="Light Tangerine 1">
      <a:srgbClr val="FFA929"/>
    </a:custClr>
    <a:custClr name="Light Tangerine 2">
      <a:srgbClr val="FFDCA9"/>
    </a:custClr>
    <a:custClr name="Dark Yellow 2">
      <a:srgbClr val="855F00"/>
    </a:custClr>
    <a:custClr name="Dark Yellow 1">
      <a:srgbClr val="C28A00"/>
    </a:custClr>
    <a:custClr name="Primary Yellow">
      <a:srgbClr val="FFB600"/>
    </a:custClr>
    <a:custClr name="Light Yellow 1">
      <a:srgbClr val="FFC83D"/>
    </a:custClr>
    <a:custClr name="Light Yellow 2">
      <a:srgbClr val="FFECBD"/>
    </a:custClr>
    <a:custClr name="Dark Rose 2">
      <a:srgbClr val="6E2A35"/>
    </a:custClr>
    <a:custClr name="Dark Rose 1">
      <a:srgbClr val="A43E50"/>
    </a:custClr>
    <a:custClr name="Primary Rose">
      <a:srgbClr val="DB536A"/>
    </a:custClr>
    <a:custClr name="Light Rose 1">
      <a:srgbClr val="E27588"/>
    </a:custClr>
    <a:custClr name="Light Rose 2">
      <a:srgbClr val="F1BAC3"/>
    </a:custClr>
    <a:custClr name="Dark Red 2">
      <a:srgbClr val="741910"/>
    </a:custClr>
    <a:custClr name="Dark Red 1">
      <a:srgbClr val="AA2417"/>
    </a:custClr>
    <a:custClr name="Primary Red">
      <a:srgbClr val="E0301E"/>
    </a:custClr>
    <a:custClr name="Light Red 1">
      <a:srgbClr val="E86153"/>
    </a:custClr>
    <a:custClr name="Light Red 2">
      <a:srgbClr val="F7C8C4"/>
    </a:custClr>
    <a:custClr name="Black">
      <a:srgbClr val="000000"/>
    </a:custClr>
    <a:custClr name="Dark Grey">
      <a:srgbClr val="2D2D2D"/>
    </a:custClr>
    <a:custClr name="Medium Grey">
      <a:srgbClr val="464646"/>
    </a:custClr>
    <a:custClr name="Grey">
      <a:srgbClr val="7D7D7D"/>
    </a:custClr>
    <a:custClr name="Light Grey">
      <a:srgbClr val="DEDEDE"/>
    </a:custClr>
    <a:custClr name="Dark Purple 2">
      <a:srgbClr val="4B06B2"/>
    </a:custClr>
    <a:custClr name="Dark Purple 1">
      <a:srgbClr val="6A1CE2"/>
    </a:custClr>
    <a:custClr name="Secondary Purple">
      <a:srgbClr val="9013FE"/>
    </a:custClr>
    <a:custClr name="Light Purple 1">
      <a:srgbClr val="B15AFE"/>
    </a:custClr>
    <a:custClr name="Light Purple 2">
      <a:srgbClr val="DEB8FF"/>
    </a:custClr>
    <a:custClr name="Dark Blue 2">
      <a:srgbClr val="003DAB"/>
    </a:custClr>
    <a:custClr name="Dark Blue 1">
      <a:srgbClr val="0060D7"/>
    </a:custClr>
    <a:custClr name="Secondary Blue">
      <a:srgbClr val="0089EB"/>
    </a:custClr>
    <a:custClr name="Light Blue 1">
      <a:srgbClr val="4DACF1"/>
    </a:custClr>
    <a:custClr name="Light Blue 2">
      <a:srgbClr val="B3DCF9"/>
    </a:custClr>
    <a:custClr name="Dark Green 2">
      <a:srgbClr val="175C2C"/>
    </a:custClr>
    <a:custClr name="Dark Green 1">
      <a:srgbClr val="2C8646"/>
    </a:custClr>
    <a:custClr name="Secondary Green">
      <a:srgbClr val="4EB523"/>
    </a:custClr>
    <a:custClr name="Light Green 1">
      <a:srgbClr val="86DB4F"/>
    </a:custClr>
    <a:custClr name="Light Green 2">
      <a:srgbClr val="C4FC9F"/>
    </a:custClr>
    <a:custClr name="Status Red">
      <a:srgbClr val="E0301E"/>
    </a:custClr>
    <a:custClr name="Status Yellow">
      <a:srgbClr val="FFB600"/>
    </a:custClr>
    <a:custClr name="Status Green">
      <a:srgbClr val="175C2C"/>
    </a:custClr>
  </a:custClrLst>
  <a:extLst>
    <a:ext uri="{05A4C25C-085E-4340-85A3-A5531E510DB2}">
      <thm15:themeFamily xmlns:thm15="http://schemas.microsoft.com/office/thememl/2012/main" name="PwC 16x9 PowerPoint.potx" id="{D4DCA9A9-A671-44E4-915A-C83629F99A90}" vid="{6074E35A-D868-441C-8EFF-8DE4FA24430B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4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columns</Name>
  <PpLayout>29</PpLayout>
  <Index>12</Index>
</p4ppTags>
</file>

<file path=customXml/item10.xml><?xml version="1.0" encoding="utf-8"?>
<p4ppTags>
  <Name>Three columns</Name>
  <PpLayout>32</PpLayout>
  <Index>14</Index>
</p4ppTags>
</file>

<file path=customXml/item11.xml><?xml version="1.0" encoding="utf-8"?>
<p4ppTags>
  <Name>Two rows</Name>
  <PpLayout>32</PpLayout>
  <Index>13</Index>
</p4ppTags>
</file>

<file path=customXml/item12.xml><?xml version="1.0" encoding="utf-8"?>
<p4ppTags>
  <Name>One object (small) + Navigation</Name>
  <PpLayout>32</PpLayout>
  <Index>18</Index>
</p4ppTags>
</file>

<file path=customXml/item13.xml><?xml version="1.0" encoding="utf-8"?>
<p4ppTags>
  <Name>Free Content + Navigation</Name>
  <PpLayout>32</PpLayout>
  <Index>16</Index>
</p4ppTags>
</file>

<file path=customXml/item14.xml><?xml version="1.0" encoding="utf-8"?>
<p4ppTags>
  <Name>Free Content</Name>
  <PpLayout>11</PpLayout>
  <Index>9</Index>
</p4ppTags>
</file>

<file path=customXml/item15.xml><?xml version="1.0" encoding="utf-8"?>
<p4ppTags>
  <Name>Text + Index</Name>
  <PpLayout>32</PpLayout>
  <Index>8</Index>
</p4ppTags>
</file>

<file path=customXml/item2.xml><?xml version="1.0" encoding="utf-8"?>
<p4ppTags>
  <Name>One object (large) + Navigation</Name>
  <PpLayout>32</PpLayout>
  <Index>17</Index>
</p4ppTags>
</file>

<file path=customXml/item3.xml><?xml version="1.0" encoding="utf-8"?>
<p4ppTags>
  <Name>One object (small)</Name>
  <PpLayout>16</PpLayout>
  <Index>11</Index>
</p4ppTags>
</file>

<file path=customXml/item4.xml><?xml version="1.0" encoding="utf-8"?>
<p4ppTags>
  <Name>Four objects + Navigation</Name>
  <PpLayout>32</PpLayout>
  <Index>22</Index>
</p4ppTags>
</file>

<file path=customXml/item5.xml><?xml version="1.0" encoding="utf-8"?>
<p4ppTags>
  <Name>Two rows + Navigation</Name>
  <PpLayout>32</PpLayout>
  <Index>21</Index>
</p4ppTags>
</file>

<file path=customXml/item6.xml><?xml version="1.0" encoding="utf-8"?>
<p4ppTags>
  <Name>One object (large)</Name>
  <PpLayout>16</PpLayout>
  <Index>10</Index>
</p4ppTags>
</file>

<file path=customXml/item7.xml><?xml version="1.0" encoding="utf-8"?>
<p4ppTags>
  <Name>Four objects</Name>
  <PpLayout>24</PpLayout>
  <Index>15</Index>
</p4ppTags>
</file>

<file path=customXml/item8.xml><?xml version="1.0" encoding="utf-8"?>
<p4ppTags>
  <Name>Three columns + Navigation</Name>
  <PpLayout>32</PpLayout>
  <Index>20</Index>
</p4ppTags>
</file>

<file path=customXml/item9.xml><?xml version="1.0" encoding="utf-8"?>
<p4ppTags>
  <Name>Two columns + Navigation</Name>
  <PpLayout>32</PpLayout>
  <Index>19</Index>
</p4ppTags>
</file>

<file path=customXml/itemProps1.xml><?xml version="1.0" encoding="utf-8"?>
<ds:datastoreItem xmlns:ds="http://schemas.openxmlformats.org/officeDocument/2006/customXml" ds:itemID="{1666F4C2-68F5-4840-A44A-1A646C0925A1}">
  <ds:schemaRefs/>
</ds:datastoreItem>
</file>

<file path=customXml/itemProps10.xml><?xml version="1.0" encoding="utf-8"?>
<ds:datastoreItem xmlns:ds="http://schemas.openxmlformats.org/officeDocument/2006/customXml" ds:itemID="{15CF3461-70D1-4B54-AFAB-DAFDA0A238CD}">
  <ds:schemaRefs/>
</ds:datastoreItem>
</file>

<file path=customXml/itemProps11.xml><?xml version="1.0" encoding="utf-8"?>
<ds:datastoreItem xmlns:ds="http://schemas.openxmlformats.org/officeDocument/2006/customXml" ds:itemID="{38AB8DE4-FD9B-4166-BEC3-3F1753596133}">
  <ds:schemaRefs/>
</ds:datastoreItem>
</file>

<file path=customXml/itemProps12.xml><?xml version="1.0" encoding="utf-8"?>
<ds:datastoreItem xmlns:ds="http://schemas.openxmlformats.org/officeDocument/2006/customXml" ds:itemID="{D9FE249F-833E-4CF0-BECB-552D01D7DC9E}">
  <ds:schemaRefs/>
</ds:datastoreItem>
</file>

<file path=customXml/itemProps13.xml><?xml version="1.0" encoding="utf-8"?>
<ds:datastoreItem xmlns:ds="http://schemas.openxmlformats.org/officeDocument/2006/customXml" ds:itemID="{7CC5F709-E74B-4E5F-A728-923D5062EBEF}">
  <ds:schemaRefs/>
</ds:datastoreItem>
</file>

<file path=customXml/itemProps14.xml><?xml version="1.0" encoding="utf-8"?>
<ds:datastoreItem xmlns:ds="http://schemas.openxmlformats.org/officeDocument/2006/customXml" ds:itemID="{D8097D0C-BE3E-4AEC-9593-65CFCCB19297}">
  <ds:schemaRefs/>
</ds:datastoreItem>
</file>

<file path=customXml/itemProps15.xml><?xml version="1.0" encoding="utf-8"?>
<ds:datastoreItem xmlns:ds="http://schemas.openxmlformats.org/officeDocument/2006/customXml" ds:itemID="{7E35FEDB-1F0E-4D67-A313-4AC59C26FF29}">
  <ds:schemaRefs/>
</ds:datastoreItem>
</file>

<file path=customXml/itemProps2.xml><?xml version="1.0" encoding="utf-8"?>
<ds:datastoreItem xmlns:ds="http://schemas.openxmlformats.org/officeDocument/2006/customXml" ds:itemID="{B27F640E-84DF-4F97-BC70-D045F1E6594F}">
  <ds:schemaRefs/>
</ds:datastoreItem>
</file>

<file path=customXml/itemProps3.xml><?xml version="1.0" encoding="utf-8"?>
<ds:datastoreItem xmlns:ds="http://schemas.openxmlformats.org/officeDocument/2006/customXml" ds:itemID="{1618AA06-B22E-4D19-9680-0D7830426729}">
  <ds:schemaRefs/>
</ds:datastoreItem>
</file>

<file path=customXml/itemProps4.xml><?xml version="1.0" encoding="utf-8"?>
<ds:datastoreItem xmlns:ds="http://schemas.openxmlformats.org/officeDocument/2006/customXml" ds:itemID="{EAB520BC-C6EC-457E-8AB5-55DB67C86858}">
  <ds:schemaRefs/>
</ds:datastoreItem>
</file>

<file path=customXml/itemProps5.xml><?xml version="1.0" encoding="utf-8"?>
<ds:datastoreItem xmlns:ds="http://schemas.openxmlformats.org/officeDocument/2006/customXml" ds:itemID="{6C79E4F8-DCFB-483C-880A-AEEC6AAFC838}">
  <ds:schemaRefs/>
</ds:datastoreItem>
</file>

<file path=customXml/itemProps6.xml><?xml version="1.0" encoding="utf-8"?>
<ds:datastoreItem xmlns:ds="http://schemas.openxmlformats.org/officeDocument/2006/customXml" ds:itemID="{80661B8B-A327-44F9-823B-4D9EE0B3EC78}">
  <ds:schemaRefs/>
</ds:datastoreItem>
</file>

<file path=customXml/itemProps7.xml><?xml version="1.0" encoding="utf-8"?>
<ds:datastoreItem xmlns:ds="http://schemas.openxmlformats.org/officeDocument/2006/customXml" ds:itemID="{1581BFFB-B4CE-47A8-BE77-DC1339B1E5A7}">
  <ds:schemaRefs/>
</ds:datastoreItem>
</file>

<file path=customXml/itemProps8.xml><?xml version="1.0" encoding="utf-8"?>
<ds:datastoreItem xmlns:ds="http://schemas.openxmlformats.org/officeDocument/2006/customXml" ds:itemID="{85D77EE6-52B7-48BE-9EDB-748F1EBB53DE}">
  <ds:schemaRefs/>
</ds:datastoreItem>
</file>

<file path=customXml/itemProps9.xml><?xml version="1.0" encoding="utf-8"?>
<ds:datastoreItem xmlns:ds="http://schemas.openxmlformats.org/officeDocument/2006/customXml" ds:itemID="{D7BABA95-BFFE-422B-8591-3271669EEA8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28558</TotalTime>
  <Words>91</Words>
  <Application>Microsoft Office PowerPoint</Application>
  <PresentationFormat>Widescreen</PresentationFormat>
  <Paragraphs>27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DengXian Light</vt:lpstr>
      <vt:lpstr>Arial</vt:lpstr>
      <vt:lpstr>Times New Roman</vt:lpstr>
      <vt:lpstr>Microsoft YaHei</vt:lpstr>
      <vt:lpstr>Wingdings</vt:lpstr>
      <vt:lpstr>Georgia</vt:lpstr>
      <vt:lpstr>Calibri</vt:lpstr>
      <vt:lpstr>1_PwC</vt:lpstr>
      <vt:lpstr>1_Office Theme</vt:lpstr>
      <vt:lpstr>Siemens 2017 – 16:9</vt:lpstr>
      <vt:lpstr>think-cell 幻灯片</vt:lpstr>
      <vt:lpstr>think-cell Slide</vt:lpstr>
      <vt:lpstr>(上線前-並行)全流程測試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流程診斷與規劃安排</dc:title>
  <dc:creator>Argentina Acceleration Center</dc:creator>
  <cp:lastModifiedBy>Ivan Peng (TW)</cp:lastModifiedBy>
  <cp:revision>928</cp:revision>
  <dcterms:created xsi:type="dcterms:W3CDTF">2019-04-23T18:04:17Z</dcterms:created>
  <dcterms:modified xsi:type="dcterms:W3CDTF">2023-06-02T00:07:56Z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4</vt:lpwstr>
  </property>
  <property fmtid="{D5CDD505-2E9C-101B-9397-08002B2CF9AE}" pid="3" name="SSDCxCLASSFICATION_USER">
    <vt:lpwstr>PWCGLB\ltimoteo002</vt:lpwstr>
  </property>
  <property fmtid="{D5CDD505-2E9C-101B-9397-08002B2CF9AE}" pid="4" name="SSDCxCLASSFICATION_DATE">
    <vt:lpwstr>5/29/2019 8:54:51 AM</vt:lpwstr>
  </property>
  <property fmtid="{D5CDD505-2E9C-101B-9397-08002B2CF9AE}" pid="5" name="SSDCxCLASSFICATION_GUID">
    <vt:lpwstr>9653F6978E99B750E0A3068B2FDF0D37</vt:lpwstr>
  </property>
  <property fmtid="{D5CDD505-2E9C-101B-9397-08002B2CF9AE}" pid="6" name="SSDCxCLASSFICATION_LANG">
    <vt:lpwstr>es</vt:lpwstr>
  </property>
</Properties>
</file>